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80" r:id="rId5"/>
    <p:sldId id="281" r:id="rId6"/>
    <p:sldId id="267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33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. MARIA PAULA QUINTERO DIAZ" userId="413d16d9-c932-4719-8cea-4a45c8d68d4b" providerId="ADAL" clId="{E0C91EA4-49C4-46D7-8047-1446BABD25E4}"/>
    <pc:docChg chg="undo custSel addSld delSld modSld delMainMaster">
      <pc:chgData name="ST. MARIA PAULA QUINTERO DIAZ" userId="413d16d9-c932-4719-8cea-4a45c8d68d4b" providerId="ADAL" clId="{E0C91EA4-49C4-46D7-8047-1446BABD25E4}" dt="2023-12-05T00:22:34.111" v="2305"/>
      <pc:docMkLst>
        <pc:docMk/>
      </pc:docMkLst>
      <pc:sldChg chg="modSp">
        <pc:chgData name="ST. MARIA PAULA QUINTERO DIAZ" userId="413d16d9-c932-4719-8cea-4a45c8d68d4b" providerId="ADAL" clId="{E0C91EA4-49C4-46D7-8047-1446BABD25E4}" dt="2023-12-04T16:56:17.152" v="5" actId="20577"/>
        <pc:sldMkLst>
          <pc:docMk/>
          <pc:sldMk cId="3951788949" sldId="260"/>
        </pc:sldMkLst>
        <pc:spChg chg="mod">
          <ac:chgData name="ST. MARIA PAULA QUINTERO DIAZ" userId="413d16d9-c932-4719-8cea-4a45c8d68d4b" providerId="ADAL" clId="{E0C91EA4-49C4-46D7-8047-1446BABD25E4}" dt="2023-12-04T16:56:17.152" v="5" actId="20577"/>
          <ac:spMkLst>
            <pc:docMk/>
            <pc:sldMk cId="3951788949" sldId="260"/>
            <ac:spMk id="4" creationId="{CDB326B8-C3CA-44B3-B48B-93D350F29261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6:37.287" v="21" actId="20577"/>
        <pc:sldMkLst>
          <pc:docMk/>
          <pc:sldMk cId="2805774748" sldId="261"/>
        </pc:sldMkLst>
        <pc:spChg chg="mod">
          <ac:chgData name="ST. MARIA PAULA QUINTERO DIAZ" userId="413d16d9-c932-4719-8cea-4a45c8d68d4b" providerId="ADAL" clId="{E0C91EA4-49C4-46D7-8047-1446BABD25E4}" dt="2023-12-04T16:56:37.287" v="21" actId="20577"/>
          <ac:spMkLst>
            <pc:docMk/>
            <pc:sldMk cId="2805774748" sldId="261"/>
            <ac:spMk id="5" creationId="{B195D5D5-67F4-4938-BE5F-8C427C7420E7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7:17.615" v="32" actId="20577"/>
        <pc:sldMkLst>
          <pc:docMk/>
          <pc:sldMk cId="3305385543" sldId="262"/>
        </pc:sldMkLst>
        <pc:spChg chg="mod">
          <ac:chgData name="ST. MARIA PAULA QUINTERO DIAZ" userId="413d16d9-c932-4719-8cea-4a45c8d68d4b" providerId="ADAL" clId="{E0C91EA4-49C4-46D7-8047-1446BABD25E4}" dt="2023-12-04T16:57:17.615" v="32" actId="20577"/>
          <ac:spMkLst>
            <pc:docMk/>
            <pc:sldMk cId="3305385543" sldId="262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8.728" v="385" actId="2696"/>
        <pc:sldMkLst>
          <pc:docMk/>
          <pc:sldMk cId="0" sldId="264"/>
        </pc:sldMkLst>
      </pc:sldChg>
      <pc:sldChg chg="del">
        <pc:chgData name="ST. MARIA PAULA QUINTERO DIAZ" userId="413d16d9-c932-4719-8cea-4a45c8d68d4b" providerId="ADAL" clId="{E0C91EA4-49C4-46D7-8047-1446BABD25E4}" dt="2023-12-04T17:16:59.185" v="386" actId="2696"/>
        <pc:sldMkLst>
          <pc:docMk/>
          <pc:sldMk cId="0" sldId="265"/>
        </pc:sldMkLst>
      </pc:sldChg>
      <pc:sldChg chg="del">
        <pc:chgData name="ST. MARIA PAULA QUINTERO DIAZ" userId="413d16d9-c932-4719-8cea-4a45c8d68d4b" providerId="ADAL" clId="{E0C91EA4-49C4-46D7-8047-1446BABD25E4}" dt="2023-12-04T17:16:59.711" v="387" actId="2696"/>
        <pc:sldMkLst>
          <pc:docMk/>
          <pc:sldMk cId="0" sldId="266"/>
        </pc:sldMkLst>
      </pc:sldChg>
      <pc:sldChg chg="modSp">
        <pc:chgData name="ST. MARIA PAULA QUINTERO DIAZ" userId="413d16d9-c932-4719-8cea-4a45c8d68d4b" providerId="ADAL" clId="{E0C91EA4-49C4-46D7-8047-1446BABD25E4}" dt="2023-12-04T17:15:42.430" v="332" actId="20577"/>
        <pc:sldMkLst>
          <pc:docMk/>
          <pc:sldMk cId="2350271586" sldId="269"/>
        </pc:sldMkLst>
        <pc:spChg chg="mod">
          <ac:chgData name="ST. MARIA PAULA QUINTERO DIAZ" userId="413d16d9-c932-4719-8cea-4a45c8d68d4b" providerId="ADAL" clId="{E0C91EA4-49C4-46D7-8047-1446BABD25E4}" dt="2023-12-04T17:15:42.430" v="332" actId="20577"/>
          <ac:spMkLst>
            <pc:docMk/>
            <pc:sldMk cId="2350271586" sldId="269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5.024" v="370" actId="2696"/>
        <pc:sldMkLst>
          <pc:docMk/>
          <pc:sldMk cId="3032177973" sldId="275"/>
        </pc:sldMkLst>
      </pc:sldChg>
      <pc:sldChg chg="addSp delSp modSp">
        <pc:chgData name="ST. MARIA PAULA QUINTERO DIAZ" userId="413d16d9-c932-4719-8cea-4a45c8d68d4b" providerId="ADAL" clId="{E0C91EA4-49C4-46D7-8047-1446BABD25E4}" dt="2023-12-04T17:15:17.508" v="316" actId="1076"/>
        <pc:sldMkLst>
          <pc:docMk/>
          <pc:sldMk cId="1355181605" sldId="276"/>
        </pc:sldMkLst>
        <pc:spChg chg="mod">
          <ac:chgData name="ST. MARIA PAULA QUINTERO DIAZ" userId="413d16d9-c932-4719-8cea-4a45c8d68d4b" providerId="ADAL" clId="{E0C91EA4-49C4-46D7-8047-1446BABD25E4}" dt="2023-12-04T17:15:13.476" v="315" actId="1076"/>
          <ac:spMkLst>
            <pc:docMk/>
            <pc:sldMk cId="1355181605" sldId="276"/>
            <ac:spMk id="2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03:47.188" v="243" actId="20577"/>
          <ac:spMkLst>
            <pc:docMk/>
            <pc:sldMk cId="1355181605" sldId="276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40.134" v="233" actId="478"/>
          <ac:graphicFrameMkLst>
            <pc:docMk/>
            <pc:sldMk cId="1355181605" sldId="276"/>
            <ac:graphicFrameMk id="3" creationId="{F7DB6219-01D7-46E3-AFC0-62916F2DE07C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14:40.848" v="306"/>
          <ac:graphicFrameMkLst>
            <pc:docMk/>
            <pc:sldMk cId="1355181605" sldId="276"/>
            <ac:graphicFrameMk id="4" creationId="{3855DA3B-E5E2-4D22-8A3A-F23828C7930B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15:17.508" v="316" actId="1076"/>
          <ac:graphicFrameMkLst>
            <pc:docMk/>
            <pc:sldMk cId="1355181605" sldId="276"/>
            <ac:graphicFrameMk id="5" creationId="{2C9A2F37-2C60-4781-9E15-F2B3C5F85374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25:07.450" v="503" actId="20577"/>
        <pc:sldMkLst>
          <pc:docMk/>
          <pc:sldMk cId="4059036210" sldId="277"/>
        </pc:sldMkLst>
        <pc:spChg chg="mod">
          <ac:chgData name="ST. MARIA PAULA QUINTERO DIAZ" userId="413d16d9-c932-4719-8cea-4a45c8d68d4b" providerId="ADAL" clId="{E0C91EA4-49C4-46D7-8047-1446BABD25E4}" dt="2023-12-04T17:16:06.862" v="360" actId="20577"/>
          <ac:spMkLst>
            <pc:docMk/>
            <pc:sldMk cId="4059036210" sldId="27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24:20.128" v="481" actId="1036"/>
          <ac:spMkLst>
            <pc:docMk/>
            <pc:sldMk cId="4059036210" sldId="277"/>
            <ac:spMk id="11" creationId="{21E7282E-A5D8-42FD-AD3F-2FF9527898A5}"/>
          </ac:spMkLst>
        </pc:spChg>
        <pc:spChg chg="mod">
          <ac:chgData name="ST. MARIA PAULA QUINTERO DIAZ" userId="413d16d9-c932-4719-8cea-4a45c8d68d4b" providerId="ADAL" clId="{E0C91EA4-49C4-46D7-8047-1446BABD25E4}" dt="2023-12-04T17:24:33.934" v="485" actId="14100"/>
          <ac:spMkLst>
            <pc:docMk/>
            <pc:sldMk cId="4059036210" sldId="277"/>
            <ac:spMk id="12" creationId="{95F252A5-D057-4256-8555-5F0A2FAB3D04}"/>
          </ac:spMkLst>
        </pc:spChg>
        <pc:spChg chg="mod">
          <ac:chgData name="ST. MARIA PAULA QUINTERO DIAZ" userId="413d16d9-c932-4719-8cea-4a45c8d68d4b" providerId="ADAL" clId="{E0C91EA4-49C4-46D7-8047-1446BABD25E4}" dt="2023-12-04T17:25:00.184" v="494" actId="20577"/>
          <ac:spMkLst>
            <pc:docMk/>
            <pc:sldMk cId="4059036210" sldId="277"/>
            <ac:spMk id="13" creationId="{8C8D7101-44E1-45FD-A5B2-D78513760BF1}"/>
          </ac:spMkLst>
        </pc:spChg>
        <pc:spChg chg="mod">
          <ac:chgData name="ST. MARIA PAULA QUINTERO DIAZ" userId="413d16d9-c932-4719-8cea-4a45c8d68d4b" providerId="ADAL" clId="{E0C91EA4-49C4-46D7-8047-1446BABD25E4}" dt="2023-12-04T17:25:07.450" v="503" actId="20577"/>
          <ac:spMkLst>
            <pc:docMk/>
            <pc:sldMk cId="4059036210" sldId="277"/>
            <ac:spMk id="14" creationId="{236E7E39-2636-4A07-ABD4-C9A3D710AF16}"/>
          </ac:spMkLst>
        </pc:spChg>
        <pc:grpChg chg="mod">
          <ac:chgData name="ST. MARIA PAULA QUINTERO DIAZ" userId="413d16d9-c932-4719-8cea-4a45c8d68d4b" providerId="ADAL" clId="{E0C91EA4-49C4-46D7-8047-1446BABD25E4}" dt="2023-12-04T17:21:08.371" v="414" actId="1076"/>
          <ac:grpSpMkLst>
            <pc:docMk/>
            <pc:sldMk cId="4059036210" sldId="277"/>
            <ac:grpSpMk id="4" creationId="{77A10957-D596-464F-B78D-1C5F50F5E2CE}"/>
          </ac:grpSpMkLst>
        </pc:grpChg>
        <pc:graphicFrameChg chg="del">
          <ac:chgData name="ST. MARIA PAULA QUINTERO DIAZ" userId="413d16d9-c932-4719-8cea-4a45c8d68d4b" providerId="ADAL" clId="{E0C91EA4-49C4-46D7-8047-1446BABD25E4}" dt="2023-12-04T17:15:48.148" v="333" actId="478"/>
          <ac:graphicFrameMkLst>
            <pc:docMk/>
            <pc:sldMk cId="4059036210" sldId="277"/>
            <ac:graphicFrameMk id="19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7:34.538" v="395"/>
          <ac:graphicFrameMkLst>
            <pc:docMk/>
            <pc:sldMk cId="4059036210" sldId="277"/>
            <ac:graphicFrameMk id="20" creationId="{00000000-0008-0000-0800-00000F000000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22:01.660" v="417" actId="478"/>
          <ac:graphicFrameMkLst>
            <pc:docMk/>
            <pc:sldMk cId="4059036210" sldId="277"/>
            <ac:graphicFrameMk id="22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2:03.232" v="418"/>
          <ac:graphicFrameMkLst>
            <pc:docMk/>
            <pc:sldMk cId="4059036210" sldId="277"/>
            <ac:graphicFrameMk id="23" creationId="{00000000-0008-0000-0800-00000F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3:41.826" v="467" actId="167"/>
          <ac:graphicFrameMkLst>
            <pc:docMk/>
            <pc:sldMk cId="4059036210" sldId="277"/>
            <ac:graphicFrameMk id="24" creationId="{00000000-0008-0000-0800-00000F000000}"/>
          </ac:graphicFrameMkLst>
        </pc:graphicFrameChg>
        <pc:cxnChg chg="add mod">
          <ac:chgData name="ST. MARIA PAULA QUINTERO DIAZ" userId="413d16d9-c932-4719-8cea-4a45c8d68d4b" providerId="ADAL" clId="{E0C91EA4-49C4-46D7-8047-1446BABD25E4}" dt="2023-12-04T17:23:31.658" v="463" actId="1036"/>
          <ac:cxnSpMkLst>
            <pc:docMk/>
            <pc:sldMk cId="4059036210" sldId="277"/>
            <ac:cxnSpMk id="3" creationId="{9716BE7E-CA5D-4FBE-968F-C3E7F80CB607}"/>
          </ac:cxnSpMkLst>
        </pc:cxnChg>
        <pc:cxnChg chg="add mod">
          <ac:chgData name="ST. MARIA PAULA QUINTERO DIAZ" userId="413d16d9-c932-4719-8cea-4a45c8d68d4b" providerId="ADAL" clId="{E0C91EA4-49C4-46D7-8047-1446BABD25E4}" dt="2023-12-04T17:23:35.234" v="466" actId="1036"/>
          <ac:cxnSpMkLst>
            <pc:docMk/>
            <pc:sldMk cId="4059036210" sldId="277"/>
            <ac:cxnSpMk id="25" creationId="{E5BDFA8B-EC08-4A41-AF9A-B4857DEFE14A}"/>
          </ac:cxnSpMkLst>
        </pc:cxnChg>
      </pc:sldChg>
      <pc:sldChg chg="addSp delSp modSp">
        <pc:chgData name="ST. MARIA PAULA QUINTERO DIAZ" userId="413d16d9-c932-4719-8cea-4a45c8d68d4b" providerId="ADAL" clId="{E0C91EA4-49C4-46D7-8047-1446BABD25E4}" dt="2023-12-04T17:28:48.214" v="542" actId="14100"/>
        <pc:sldMkLst>
          <pc:docMk/>
          <pc:sldMk cId="1941033065" sldId="278"/>
        </pc:sldMkLst>
        <pc:spChg chg="mod">
          <ac:chgData name="ST. MARIA PAULA QUINTERO DIAZ" userId="413d16d9-c932-4719-8cea-4a45c8d68d4b" providerId="ADAL" clId="{E0C91EA4-49C4-46D7-8047-1446BABD25E4}" dt="2023-12-04T17:26:18.721" v="511" actId="20577"/>
          <ac:spMkLst>
            <pc:docMk/>
            <pc:sldMk cId="1941033065" sldId="27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8:14.163" v="535"/>
          <ac:graphicFrameMkLst>
            <pc:docMk/>
            <pc:sldMk cId="1941033065" sldId="278"/>
            <ac:graphicFrameMk id="2" creationId="{3997CFB0-A6C9-4291-AAA7-577680B0006D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28:48.214" v="542" actId="14100"/>
          <ac:graphicFrameMkLst>
            <pc:docMk/>
            <pc:sldMk cId="1941033065" sldId="278"/>
            <ac:graphicFrameMk id="3" creationId="{11AF2667-B2CE-4BDF-ACE2-097CCBA1AB6F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6.592" v="513" actId="478"/>
          <ac:graphicFrameMkLst>
            <pc:docMk/>
            <pc:sldMk cId="1941033065" sldId="278"/>
            <ac:graphicFrameMk id="4" creationId="{0E9F3AD1-F3C6-4CD0-BD7E-21E117A7B65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8:34.845" v="538"/>
          <ac:graphicFrameMkLst>
            <pc:docMk/>
            <pc:sldMk cId="1941033065" sldId="278"/>
            <ac:graphicFrameMk id="10" creationId="{00000000-0008-0000-01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4.428" v="512" actId="478"/>
          <ac:graphicFrameMkLst>
            <pc:docMk/>
            <pc:sldMk cId="1941033065" sldId="278"/>
            <ac:graphicFrameMk id="11" creationId="{00000000-0008-0000-01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8:41.032" v="540" actId="1076"/>
          <ac:graphicFrameMkLst>
            <pc:docMk/>
            <pc:sldMk cId="1941033065" sldId="278"/>
            <ac:graphicFrameMk id="12" creationId="{00000000-0008-0000-0100-000004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30:10.109" v="560" actId="1076"/>
        <pc:sldMkLst>
          <pc:docMk/>
          <pc:sldMk cId="3717062030" sldId="280"/>
        </pc:sldMkLst>
        <pc:spChg chg="mod">
          <ac:chgData name="ST. MARIA PAULA QUINTERO DIAZ" userId="413d16d9-c932-4719-8cea-4a45c8d68d4b" providerId="ADAL" clId="{E0C91EA4-49C4-46D7-8047-1446BABD25E4}" dt="2023-12-04T17:26:37.789" v="532" actId="20577"/>
          <ac:spMkLst>
            <pc:docMk/>
            <pc:sldMk cId="3717062030" sldId="280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30:10.109" v="560" actId="1076"/>
          <ac:spMkLst>
            <pc:docMk/>
            <pc:sldMk cId="3717062030" sldId="280"/>
            <ac:spMk id="11" creationId="{DD5A7B6B-80B4-4010-84AA-E7BD9A4D7D36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9:33.105" v="544"/>
          <ac:graphicFrameMkLst>
            <pc:docMk/>
            <pc:sldMk cId="3717062030" sldId="280"/>
            <ac:graphicFrameMk id="2" creationId="{314E3D60-04CD-4605-915C-BE5476A28DF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0:03.881" v="559" actId="1035"/>
          <ac:graphicFrameMkLst>
            <pc:docMk/>
            <pc:sldMk cId="3717062030" sldId="280"/>
            <ac:graphicFrameMk id="3" creationId="{B4A129F9-AE29-496A-8077-45618B0C0A3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40.344" v="533" actId="478"/>
          <ac:graphicFrameMkLst>
            <pc:docMk/>
            <pc:sldMk cId="3717062030" sldId="280"/>
            <ac:graphicFrameMk id="4" creationId="{F6E45222-6EA0-4E61-B5F3-51156E7B0031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23:06:43.973" v="2212"/>
        <pc:sldMkLst>
          <pc:docMk/>
          <pc:sldMk cId="2689732690" sldId="281"/>
        </pc:sldMkLst>
        <pc:spChg chg="mod">
          <ac:chgData name="ST. MARIA PAULA QUINTERO DIAZ" userId="413d16d9-c932-4719-8cea-4a45c8d68d4b" providerId="ADAL" clId="{E0C91EA4-49C4-46D7-8047-1446BABD25E4}" dt="2023-12-04T17:31:24.158" v="594" actId="20577"/>
          <ac:spMkLst>
            <pc:docMk/>
            <pc:sldMk cId="2689732690" sldId="281"/>
            <ac:spMk id="9" creationId="{F222D1E9-3E48-4E86-8991-A844993ECCE1}"/>
          </ac:spMkLst>
        </pc:spChg>
        <pc:graphicFrameChg chg="mod">
          <ac:chgData name="ST. MARIA PAULA QUINTERO DIAZ" userId="413d16d9-c932-4719-8cea-4a45c8d68d4b" providerId="ADAL" clId="{E0C91EA4-49C4-46D7-8047-1446BABD25E4}" dt="2023-12-04T17:36:12.397" v="645" actId="1076"/>
          <ac:graphicFrameMkLst>
            <pc:docMk/>
            <pc:sldMk cId="2689732690" sldId="281"/>
            <ac:graphicFrameMk id="10" creationId="{36242A33-06F4-4EF3-9A80-C40DD7C0660F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6:46.567" v="669" actId="1037"/>
          <ac:graphicFrameMkLst>
            <pc:docMk/>
            <pc:sldMk cId="2689732690" sldId="281"/>
            <ac:graphicFrameMk id="11" creationId="{37191628-FD48-4ECE-940F-5592148F7353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7:14.751" v="675" actId="1037"/>
          <ac:graphicFrameMkLst>
            <pc:docMk/>
            <pc:sldMk cId="2689732690" sldId="281"/>
            <ac:graphicFrameMk id="12" creationId="{5CAA8736-080C-4A1D-AEAF-FD63F01FF88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4:55.963" v="628"/>
          <ac:graphicFrameMkLst>
            <pc:docMk/>
            <pc:sldMk cId="2689732690" sldId="281"/>
            <ac:graphicFrameMk id="13" creationId="{00000000-0008-0000-0A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06:43.973" v="2212"/>
          <ac:graphicFrameMkLst>
            <pc:docMk/>
            <pc:sldMk cId="2689732690" sldId="281"/>
            <ac:graphicFrameMk id="14" creationId="{00000000-0008-0000-0A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1:26.741" v="595" actId="478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49:52.083" v="1000" actId="20577"/>
        <pc:sldMkLst>
          <pc:docMk/>
          <pc:sldMk cId="971536324" sldId="282"/>
        </pc:sldMkLst>
        <pc:spChg chg="mod">
          <ac:chgData name="ST. MARIA PAULA QUINTERO DIAZ" userId="413d16d9-c932-4719-8cea-4a45c8d68d4b" providerId="ADAL" clId="{E0C91EA4-49C4-46D7-8047-1446BABD25E4}" dt="2023-12-04T17:37:55.949" v="684" actId="20577"/>
          <ac:spMkLst>
            <pc:docMk/>
            <pc:sldMk cId="971536324" sldId="282"/>
            <ac:spMk id="9" creationId="{F222D1E9-3E48-4E86-8991-A844993ECCE1}"/>
          </ac:spMkLst>
        </pc:spChg>
        <pc:grpChg chg="mod">
          <ac:chgData name="ST. MARIA PAULA QUINTERO DIAZ" userId="413d16d9-c932-4719-8cea-4a45c8d68d4b" providerId="ADAL" clId="{E0C91EA4-49C4-46D7-8047-1446BABD25E4}" dt="2023-12-04T17:39:52.464" v="701" actId="1076"/>
          <ac:grpSpMkLst>
            <pc:docMk/>
            <pc:sldMk cId="971536324" sldId="282"/>
            <ac:grpSpMk id="2" creationId="{DD684B67-4FAD-451A-8836-966E5F0E70FD}"/>
          </ac:grpSpMkLst>
        </pc:grpChg>
        <pc:graphicFrameChg chg="del">
          <ac:chgData name="ST. MARIA PAULA QUINTERO DIAZ" userId="413d16d9-c932-4719-8cea-4a45c8d68d4b" providerId="ADAL" clId="{E0C91EA4-49C4-46D7-8047-1446BABD25E4}" dt="2023-12-04T17:37:49.692" v="676" actId="478"/>
          <ac:graphicFrameMkLst>
            <pc:docMk/>
            <pc:sldMk cId="971536324" sldId="282"/>
            <ac:graphicFrameMk id="13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8:19.654" v="685"/>
          <ac:graphicFrameMkLst>
            <pc:docMk/>
            <pc:sldMk cId="971536324" sldId="282"/>
            <ac:graphicFrameMk id="14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9:52.083" v="1000" actId="20577"/>
          <ac:graphicFrameMkLst>
            <pc:docMk/>
            <pc:sldMk cId="971536324" sldId="282"/>
            <ac:graphicFrameMk id="15" creationId="{E5C8D308-1B0F-4EAA-8269-976FA6D56A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39:10.561" v="697" actId="478"/>
          <ac:graphicFrameMkLst>
            <pc:docMk/>
            <pc:sldMk cId="971536324" sldId="282"/>
            <ac:graphicFrameMk id="16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9:16.373" v="698"/>
          <ac:graphicFrameMkLst>
            <pc:docMk/>
            <pc:sldMk cId="971536324" sldId="282"/>
            <ac:graphicFrameMk id="17" creationId="{00000000-0008-0000-08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9:24.455" v="700" actId="1076"/>
          <ac:graphicFrameMkLst>
            <pc:docMk/>
            <pc:sldMk cId="971536324" sldId="282"/>
            <ac:graphicFrameMk id="18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14.160" v="718" actId="20577"/>
          <ac:graphicFrameMkLst>
            <pc:docMk/>
            <pc:sldMk cId="971536324" sldId="282"/>
            <ac:graphicFrameMk id="38" creationId="{88631139-EFAC-4FA2-8C3B-C33457C690A6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31.284" v="730" actId="20577"/>
          <ac:graphicFrameMkLst>
            <pc:docMk/>
            <pc:sldMk cId="971536324" sldId="282"/>
            <ac:graphicFrameMk id="39" creationId="{44284D72-EE7F-4ABF-BCD5-106F2A5882C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52.894" v="770" actId="207"/>
          <ac:graphicFrameMkLst>
            <pc:docMk/>
            <pc:sldMk cId="971536324" sldId="282"/>
            <ac:graphicFrameMk id="40" creationId="{424C9F22-13DF-4A8A-8925-CDECB306FE15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34.219" v="769" actId="20577"/>
          <ac:graphicFrameMkLst>
            <pc:docMk/>
            <pc:sldMk cId="971536324" sldId="282"/>
            <ac:graphicFrameMk id="41" creationId="{23CB16AF-66D8-436C-AA7F-44F5C6F9B73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06.337" v="751" actId="20577"/>
          <ac:graphicFrameMkLst>
            <pc:docMk/>
            <pc:sldMk cId="971536324" sldId="282"/>
            <ac:graphicFrameMk id="44" creationId="{BDC9FCBE-5DC6-42FA-A6C8-6599EBAC73A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0:50.606" v="1015" actId="1076"/>
        <pc:sldMkLst>
          <pc:docMk/>
          <pc:sldMk cId="2626156782" sldId="283"/>
        </pc:sldMkLst>
        <pc:spChg chg="mod">
          <ac:chgData name="ST. MARIA PAULA QUINTERO DIAZ" userId="413d16d9-c932-4719-8cea-4a45c8d68d4b" providerId="ADAL" clId="{E0C91EA4-49C4-46D7-8047-1446BABD25E4}" dt="2023-12-04T17:50:22.082" v="1009" actId="20577"/>
          <ac:spMkLst>
            <pc:docMk/>
            <pc:sldMk cId="2626156782" sldId="283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50:35.363" v="1010"/>
          <ac:graphicFrameMkLst>
            <pc:docMk/>
            <pc:sldMk cId="2626156782" sldId="283"/>
            <ac:graphicFrameMk id="6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0:50.606" v="1015" actId="1076"/>
          <ac:graphicFrameMkLst>
            <pc:docMk/>
            <pc:sldMk cId="2626156782" sldId="283"/>
            <ac:graphicFrameMk id="10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0:16.705" v="1001" actId="478"/>
          <ac:graphicFrameMkLst>
            <pc:docMk/>
            <pc:sldMk cId="2626156782" sldId="283"/>
            <ac:graphicFrameMk id="11" creationId="{00000000-0008-0000-05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3:13.035" v="1069"/>
        <pc:sldMkLst>
          <pc:docMk/>
          <pc:sldMk cId="4078126238" sldId="284"/>
        </pc:sldMkLst>
        <pc:spChg chg="mod">
          <ac:chgData name="ST. MARIA PAULA QUINTERO DIAZ" userId="413d16d9-c932-4719-8cea-4a45c8d68d4b" providerId="ADAL" clId="{E0C91EA4-49C4-46D7-8047-1446BABD25E4}" dt="2023-12-04T17:51:49.786" v="1045" actId="20577"/>
          <ac:spMkLst>
            <pc:docMk/>
            <pc:sldMk cId="4078126238" sldId="284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54.274" v="1047" actId="478"/>
          <ac:graphicFrameMkLst>
            <pc:docMk/>
            <pc:sldMk cId="4078126238" sldId="284"/>
            <ac:graphicFrameMk id="2" creationId="{749ED1B7-DD14-4B9D-9B28-ACCEAFA1F491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2:11.388" v="1049"/>
          <ac:graphicFrameMkLst>
            <pc:docMk/>
            <pc:sldMk cId="4078126238" sldId="284"/>
            <ac:graphicFrameMk id="3" creationId="{D585736D-BE99-42BC-B208-BF75FF6C4C30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3:13.035" v="1069"/>
          <ac:graphicFrameMkLst>
            <pc:docMk/>
            <pc:sldMk cId="4078126238" sldId="284"/>
            <ac:graphicFrameMk id="4" creationId="{54F85768-C6F2-4ADD-8B06-53CE86D92944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2:27.097" v="1052"/>
          <ac:graphicFrameMkLst>
            <pc:docMk/>
            <pc:sldMk cId="4078126238" sldId="284"/>
            <ac:graphicFrameMk id="11" creationId="{00000000-0008-0000-01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2:36.220" v="1055" actId="14100"/>
          <ac:graphicFrameMkLst>
            <pc:docMk/>
            <pc:sldMk cId="4078126238" sldId="284"/>
            <ac:graphicFrameMk id="12" creationId="{00000000-0008-0000-01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1:52.167" v="1046" actId="478"/>
          <ac:graphicFrameMkLst>
            <pc:docMk/>
            <pc:sldMk cId="4078126238" sldId="284"/>
            <ac:graphicFrameMk id="13" creationId="{00000000-0008-0000-0100-000005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4T19:35:32.021" v="1455" actId="20577"/>
        <pc:sldMkLst>
          <pc:docMk/>
          <pc:sldMk cId="1722220168" sldId="285"/>
        </pc:sldMkLst>
        <pc:spChg chg="mod">
          <ac:chgData name="ST. MARIA PAULA QUINTERO DIAZ" userId="413d16d9-c932-4719-8cea-4a45c8d68d4b" providerId="ADAL" clId="{E0C91EA4-49C4-46D7-8047-1446BABD25E4}" dt="2023-12-04T19:35:10.900" v="1443" actId="20577"/>
          <ac:spMkLst>
            <pc:docMk/>
            <pc:sldMk cId="1722220168" sldId="285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4T17:53:43.701" v="1085" actId="20577"/>
          <ac:spMkLst>
            <pc:docMk/>
            <pc:sldMk cId="1722220168" sldId="285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35:32.021" v="1455" actId="20577"/>
          <ac:spMkLst>
            <pc:docMk/>
            <pc:sldMk cId="1722220168" sldId="285"/>
            <ac:spMk id="11" creationId="{47F5B99C-428B-434C-A723-2B2568B24FD3}"/>
          </ac:spMkLst>
        </pc:spChg>
        <pc:spChg chg="mod">
          <ac:chgData name="ST. MARIA PAULA QUINTERO DIAZ" userId="413d16d9-c932-4719-8cea-4a45c8d68d4b" providerId="ADAL" clId="{E0C91EA4-49C4-46D7-8047-1446BABD25E4}" dt="2023-12-04T19:29:27.515" v="1422" actId="1076"/>
          <ac:spMkLst>
            <pc:docMk/>
            <pc:sldMk cId="1722220168" sldId="285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9:28:44.808" v="1411"/>
          <ac:graphicFrameMkLst>
            <pc:docMk/>
            <pc:sldMk cId="1722220168" sldId="285"/>
            <ac:graphicFrameMk id="8" creationId="{00000000-0008-0000-00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29:29.979" v="1423" actId="14100"/>
          <ac:graphicFrameMkLst>
            <pc:docMk/>
            <pc:sldMk cId="1722220168" sldId="285"/>
            <ac:graphicFrameMk id="10" creationId="{00000000-0008-0000-00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37.788" v="1070" actId="478"/>
          <ac:graphicFrameMkLst>
            <pc:docMk/>
            <pc:sldMk cId="1722220168" sldId="285"/>
            <ac:graphicFrameMk id="17" creationId="{00000000-0008-0000-00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09.275" v="2263" actId="20577"/>
        <pc:sldMkLst>
          <pc:docMk/>
          <pc:sldMk cId="107097605" sldId="287"/>
        </pc:sldMkLst>
        <pc:spChg chg="mod">
          <ac:chgData name="ST. MARIA PAULA QUINTERO DIAZ" userId="413d16d9-c932-4719-8cea-4a45c8d68d4b" providerId="ADAL" clId="{E0C91EA4-49C4-46D7-8047-1446BABD25E4}" dt="2023-12-05T00:20:09.275" v="2263" actId="20577"/>
          <ac:spMkLst>
            <pc:docMk/>
            <pc:sldMk cId="107097605" sldId="28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1.557" v="1113" actId="20577"/>
          <ac:spMkLst>
            <pc:docMk/>
            <pc:sldMk cId="107097605" sldId="28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41:39.312" v="1560" actId="1076"/>
          <ac:spMkLst>
            <pc:docMk/>
            <pc:sldMk cId="107097605" sldId="287"/>
            <ac:spMk id="15" creationId="{4B6361D3-739D-4403-8849-ABD1D30B9DFB}"/>
          </ac:spMkLst>
        </pc:spChg>
        <pc:spChg chg="mod">
          <ac:chgData name="ST. MARIA PAULA QUINTERO DIAZ" userId="413d16d9-c932-4719-8cea-4a45c8d68d4b" providerId="ADAL" clId="{E0C91EA4-49C4-46D7-8047-1446BABD25E4}" dt="2023-12-04T19:41:59.853" v="1574" actId="20577"/>
          <ac:spMkLst>
            <pc:docMk/>
            <pc:sldMk cId="107097605" sldId="287"/>
            <ac:spMk id="17" creationId="{09C56004-4E51-4CDD-B727-011C6F7936B7}"/>
          </ac:spMkLst>
        </pc:spChg>
        <pc:spChg chg="add mod">
          <ac:chgData name="ST. MARIA PAULA QUINTERO DIAZ" userId="413d16d9-c932-4719-8cea-4a45c8d68d4b" providerId="ADAL" clId="{E0C91EA4-49C4-46D7-8047-1446BABD25E4}" dt="2023-12-04T19:43:55.741" v="1618" actId="14100"/>
          <ac:spMkLst>
            <pc:docMk/>
            <pc:sldMk cId="107097605" sldId="287"/>
            <ac:spMk id="18" creationId="{0EBFC454-DFD1-440E-8876-CA36E2B3AA46}"/>
          </ac:spMkLst>
        </pc:spChg>
        <pc:spChg chg="add mod">
          <ac:chgData name="ST. MARIA PAULA QUINTERO DIAZ" userId="413d16d9-c932-4719-8cea-4a45c8d68d4b" providerId="ADAL" clId="{E0C91EA4-49C4-46D7-8047-1446BABD25E4}" dt="2023-12-04T19:41:14.972" v="1543" actId="20577"/>
          <ac:spMkLst>
            <pc:docMk/>
            <pc:sldMk cId="107097605" sldId="287"/>
            <ac:spMk id="19" creationId="{F766C2F8-218E-46C6-BE9E-084942FE341D}"/>
          </ac:spMkLst>
        </pc:spChg>
        <pc:spChg chg="mod">
          <ac:chgData name="ST. MARIA PAULA QUINTERO DIAZ" userId="413d16d9-c932-4719-8cea-4a45c8d68d4b" providerId="ADAL" clId="{E0C91EA4-49C4-46D7-8047-1446BABD25E4}" dt="2023-12-04T19:42:32.425" v="1585" actId="20577"/>
          <ac:spMkLst>
            <pc:docMk/>
            <pc:sldMk cId="107097605" sldId="287"/>
            <ac:spMk id="21" creationId="{5B197E57-4BA2-4B9E-A496-DC3F00EF951F}"/>
          </ac:spMkLst>
        </pc:spChg>
        <pc:spChg chg="mod">
          <ac:chgData name="ST. MARIA PAULA QUINTERO DIAZ" userId="413d16d9-c932-4719-8cea-4a45c8d68d4b" providerId="ADAL" clId="{E0C91EA4-49C4-46D7-8047-1446BABD25E4}" dt="2023-12-04T19:42:49.249" v="1595" actId="20577"/>
          <ac:spMkLst>
            <pc:docMk/>
            <pc:sldMk cId="107097605" sldId="287"/>
            <ac:spMk id="22" creationId="{6936F696-C608-4C29-8918-9110212D3362}"/>
          </ac:spMkLst>
        </pc:spChg>
        <pc:spChg chg="mod">
          <ac:chgData name="ST. MARIA PAULA QUINTERO DIAZ" userId="413d16d9-c932-4719-8cea-4a45c8d68d4b" providerId="ADAL" clId="{E0C91EA4-49C4-46D7-8047-1446BABD25E4}" dt="2023-12-04T19:44:24.133" v="1624" actId="14100"/>
          <ac:spMkLst>
            <pc:docMk/>
            <pc:sldMk cId="107097605" sldId="287"/>
            <ac:spMk id="26" creationId="{F61FB6E1-32E8-42EB-B911-1E212AC03D0E}"/>
          </ac:spMkLst>
        </pc:spChg>
        <pc:spChg chg="mod">
          <ac:chgData name="ST. MARIA PAULA QUINTERO DIAZ" userId="413d16d9-c932-4719-8cea-4a45c8d68d4b" providerId="ADAL" clId="{E0C91EA4-49C4-46D7-8047-1446BABD25E4}" dt="2023-12-04T19:45:09.092" v="1641" actId="1036"/>
          <ac:spMkLst>
            <pc:docMk/>
            <pc:sldMk cId="107097605" sldId="287"/>
            <ac:spMk id="27" creationId="{34D54D2A-5132-4024-A65D-0569AB6B6517}"/>
          </ac:spMkLst>
        </pc:spChg>
        <pc:spChg chg="mod">
          <ac:chgData name="ST. MARIA PAULA QUINTERO DIAZ" userId="413d16d9-c932-4719-8cea-4a45c8d68d4b" providerId="ADAL" clId="{E0C91EA4-49C4-46D7-8047-1446BABD25E4}" dt="2023-12-04T19:45:35.334" v="1657" actId="20577"/>
          <ac:spMkLst>
            <pc:docMk/>
            <pc:sldMk cId="107097605" sldId="287"/>
            <ac:spMk id="28" creationId="{F1FC6A95-557E-40B3-A8C3-F2A00F981D2B}"/>
          </ac:spMkLst>
        </pc:spChg>
        <pc:spChg chg="mod">
          <ac:chgData name="ST. MARIA PAULA QUINTERO DIAZ" userId="413d16d9-c932-4719-8cea-4a45c8d68d4b" providerId="ADAL" clId="{E0C91EA4-49C4-46D7-8047-1446BABD25E4}" dt="2023-12-04T19:37:53.886" v="1463" actId="1076"/>
          <ac:spMkLst>
            <pc:docMk/>
            <pc:sldMk cId="107097605" sldId="287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9:37:32.407" v="1457"/>
          <ac:graphicFrameMkLst>
            <pc:docMk/>
            <pc:sldMk cId="107097605" sldId="287"/>
            <ac:graphicFrameMk id="13" creationId="{00000000-0008-0000-0200-00001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57.340" v="1100" actId="478"/>
          <ac:graphicFrameMkLst>
            <pc:docMk/>
            <pc:sldMk cId="107097605" sldId="287"/>
            <ac:graphicFrameMk id="14" creationId="{00000000-0008-0000-0200-00001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38:45.906" v="1480"/>
          <ac:graphicFrameMkLst>
            <pc:docMk/>
            <pc:sldMk cId="107097605" sldId="287"/>
            <ac:graphicFrameMk id="16" creationId="{00000000-0008-0000-0200-000014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20.963" v="2267" actId="20577"/>
        <pc:sldMkLst>
          <pc:docMk/>
          <pc:sldMk cId="4274267758" sldId="288"/>
        </pc:sldMkLst>
        <pc:spChg chg="mod">
          <ac:chgData name="ST. MARIA PAULA QUINTERO DIAZ" userId="413d16d9-c932-4719-8cea-4a45c8d68d4b" providerId="ADAL" clId="{E0C91EA4-49C4-46D7-8047-1446BABD25E4}" dt="2023-12-05T00:20:20.963" v="2267" actId="20577"/>
          <ac:spMkLst>
            <pc:docMk/>
            <pc:sldMk cId="4274267758" sldId="28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7.678" v="1126" actId="20577"/>
          <ac:spMkLst>
            <pc:docMk/>
            <pc:sldMk cId="4274267758" sldId="288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49:42.988" v="1703" actId="1076"/>
          <ac:spMkLst>
            <pc:docMk/>
            <pc:sldMk cId="4274267758" sldId="288"/>
            <ac:spMk id="12" creationId="{2BFF8D1E-E070-440E-A08F-89B669CB83AC}"/>
          </ac:spMkLst>
        </pc:spChg>
        <pc:spChg chg="add mod">
          <ac:chgData name="ST. MARIA PAULA QUINTERO DIAZ" userId="413d16d9-c932-4719-8cea-4a45c8d68d4b" providerId="ADAL" clId="{E0C91EA4-49C4-46D7-8047-1446BABD25E4}" dt="2023-12-04T19:50:07.648" v="1715" actId="20577"/>
          <ac:spMkLst>
            <pc:docMk/>
            <pc:sldMk cId="4274267758" sldId="288"/>
            <ac:spMk id="14" creationId="{D9AE7592-1005-4B17-84A8-25638259E4AE}"/>
          </ac:spMkLst>
        </pc:spChg>
        <pc:spChg chg="mod">
          <ac:chgData name="ST. MARIA PAULA QUINTERO DIAZ" userId="413d16d9-c932-4719-8cea-4a45c8d68d4b" providerId="ADAL" clId="{E0C91EA4-49C4-46D7-8047-1446BABD25E4}" dt="2023-12-04T19:47:55.815" v="1676" actId="1076"/>
          <ac:spMkLst>
            <pc:docMk/>
            <pc:sldMk cId="4274267758" sldId="288"/>
            <ac:spMk id="15" creationId="{576AF7B2-5B89-4411-B357-31939D5AE747}"/>
          </ac:spMkLst>
        </pc:spChg>
        <pc:spChg chg="add mod">
          <ac:chgData name="ST. MARIA PAULA QUINTERO DIAZ" userId="413d16d9-c932-4719-8cea-4a45c8d68d4b" providerId="ADAL" clId="{E0C91EA4-49C4-46D7-8047-1446BABD25E4}" dt="2023-12-04T19:50:42.438" v="1731" actId="20577"/>
          <ac:spMkLst>
            <pc:docMk/>
            <pc:sldMk cId="4274267758" sldId="288"/>
            <ac:spMk id="16" creationId="{46B57816-6325-4847-A8AA-F5C300720D19}"/>
          </ac:spMkLst>
        </pc:spChg>
        <pc:spChg chg="add mod">
          <ac:chgData name="ST. MARIA PAULA QUINTERO DIAZ" userId="413d16d9-c932-4719-8cea-4a45c8d68d4b" providerId="ADAL" clId="{E0C91EA4-49C4-46D7-8047-1446BABD25E4}" dt="2023-12-04T19:51:15.861" v="1745" actId="20577"/>
          <ac:spMkLst>
            <pc:docMk/>
            <pc:sldMk cId="4274267758" sldId="288"/>
            <ac:spMk id="17" creationId="{F4CE4A3C-405B-4D75-8339-4ABB5DA72654}"/>
          </ac:spMkLst>
        </pc:spChg>
        <pc:spChg chg="add mod">
          <ac:chgData name="ST. MARIA PAULA QUINTERO DIAZ" userId="413d16d9-c932-4719-8cea-4a45c8d68d4b" providerId="ADAL" clId="{E0C91EA4-49C4-46D7-8047-1446BABD25E4}" dt="2023-12-04T19:51:35.692" v="1756" actId="20577"/>
          <ac:spMkLst>
            <pc:docMk/>
            <pc:sldMk cId="4274267758" sldId="288"/>
            <ac:spMk id="18" creationId="{148E0321-A113-4BCF-ABD4-A44E4412C48B}"/>
          </ac:spMkLst>
        </pc:spChg>
        <pc:graphicFrameChg chg="add">
          <ac:chgData name="ST. MARIA PAULA QUINTERO DIAZ" userId="413d16d9-c932-4719-8cea-4a45c8d68d4b" providerId="ADAL" clId="{E0C91EA4-49C4-46D7-8047-1446BABD25E4}" dt="2023-12-04T19:46:51.189" v="1659"/>
          <ac:graphicFrameMkLst>
            <pc:docMk/>
            <pc:sldMk cId="4274267758" sldId="288"/>
            <ac:graphicFrameMk id="10" creationId="{00000000-0008-0000-01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47:35.281" v="2213"/>
          <ac:graphicFrameMkLst>
            <pc:docMk/>
            <pc:sldMk cId="4274267758" sldId="288"/>
            <ac:graphicFrameMk id="11" creationId="{00000000-0008-0000-01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4:10.459" v="1127" actId="478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5T00:20:30.986" v="2273" actId="20577"/>
        <pc:sldMkLst>
          <pc:docMk/>
          <pc:sldMk cId="798163252" sldId="289"/>
        </pc:sldMkLst>
        <pc:spChg chg="mod">
          <ac:chgData name="ST. MARIA PAULA QUINTERO DIAZ" userId="413d16d9-c932-4719-8cea-4a45c8d68d4b" providerId="ADAL" clId="{E0C91EA4-49C4-46D7-8047-1446BABD25E4}" dt="2023-12-05T00:20:30.986" v="2273" actId="20577"/>
          <ac:spMkLst>
            <pc:docMk/>
            <pc:sldMk cId="798163252" sldId="28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23.213" v="1145" actId="20577"/>
          <ac:spMkLst>
            <pc:docMk/>
            <pc:sldMk cId="798163252" sldId="289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4:18.131" v="1128" actId="478"/>
          <ac:graphicFrameMkLst>
            <pc:docMk/>
            <pc:sldMk cId="798163252" sldId="289"/>
            <ac:graphicFrameMk id="6" creationId="{00000000-0008-0000-09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4:37.779" v="1146"/>
          <ac:graphicFrameMkLst>
            <pc:docMk/>
            <pc:sldMk cId="798163252" sldId="289"/>
            <ac:graphicFrameMk id="10" creationId="{00000000-0008-0000-09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4:55.969" v="1156" actId="1076"/>
          <ac:graphicFrameMkLst>
            <pc:docMk/>
            <pc:sldMk cId="798163252" sldId="289"/>
            <ac:graphicFrameMk id="11" creationId="{00000000-0008-0000-09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8.321" v="2281" actId="20577"/>
        <pc:sldMkLst>
          <pc:docMk/>
          <pc:sldMk cId="2343105504" sldId="291"/>
        </pc:sldMkLst>
        <pc:spChg chg="mod">
          <ac:chgData name="ST. MARIA PAULA QUINTERO DIAZ" userId="413d16d9-c932-4719-8cea-4a45c8d68d4b" providerId="ADAL" clId="{E0C91EA4-49C4-46D7-8047-1446BABD25E4}" dt="2023-12-05T00:20:48.321" v="2281" actId="20577"/>
          <ac:spMkLst>
            <pc:docMk/>
            <pc:sldMk cId="2343105504" sldId="29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6.832" v="1230" actId="20577"/>
          <ac:spMkLst>
            <pc:docMk/>
            <pc:sldMk cId="2343105504" sldId="29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20:00.647" v="2027" actId="1076"/>
          <ac:spMkLst>
            <pc:docMk/>
            <pc:sldMk cId="2343105504" sldId="291"/>
            <ac:spMk id="10" creationId="{D09C929E-FA07-4B13-972C-FE5BC8013A49}"/>
          </ac:spMkLst>
        </pc:spChg>
        <pc:spChg chg="mod">
          <ac:chgData name="ST. MARIA PAULA QUINTERO DIAZ" userId="413d16d9-c932-4719-8cea-4a45c8d68d4b" providerId="ADAL" clId="{E0C91EA4-49C4-46D7-8047-1446BABD25E4}" dt="2023-12-04T20:21:28.024" v="2053" actId="20577"/>
          <ac:spMkLst>
            <pc:docMk/>
            <pc:sldMk cId="2343105504" sldId="291"/>
            <ac:spMk id="12" creationId="{E3FB1909-AE3D-4322-AB77-F2987B3BA0AA}"/>
          </ac:spMkLst>
        </pc:spChg>
        <pc:spChg chg="mod">
          <ac:chgData name="ST. MARIA PAULA QUINTERO DIAZ" userId="413d16d9-c932-4719-8cea-4a45c8d68d4b" providerId="ADAL" clId="{E0C91EA4-49C4-46D7-8047-1446BABD25E4}" dt="2023-12-04T20:22:37.855" v="2093" actId="20577"/>
          <ac:spMkLst>
            <pc:docMk/>
            <pc:sldMk cId="2343105504" sldId="291"/>
            <ac:spMk id="13" creationId="{FFD5CD29-6D4A-482D-B2A8-10918FADF0A6}"/>
          </ac:spMkLst>
        </pc:spChg>
        <pc:spChg chg="mod">
          <ac:chgData name="ST. MARIA PAULA QUINTERO DIAZ" userId="413d16d9-c932-4719-8cea-4a45c8d68d4b" providerId="ADAL" clId="{E0C91EA4-49C4-46D7-8047-1446BABD25E4}" dt="2023-12-04T20:22:21.686" v="2081" actId="20577"/>
          <ac:spMkLst>
            <pc:docMk/>
            <pc:sldMk cId="2343105504" sldId="291"/>
            <ac:spMk id="14" creationId="{0B00C77F-B331-41E4-84E6-16A4A4725D9B}"/>
          </ac:spMkLst>
        </pc:spChg>
        <pc:spChg chg="mod">
          <ac:chgData name="ST. MARIA PAULA QUINTERO DIAZ" userId="413d16d9-c932-4719-8cea-4a45c8d68d4b" providerId="ADAL" clId="{E0C91EA4-49C4-46D7-8047-1446BABD25E4}" dt="2023-12-04T20:21:17.944" v="2048" actId="20577"/>
          <ac:spMkLst>
            <pc:docMk/>
            <pc:sldMk cId="2343105504" sldId="291"/>
            <ac:spMk id="17" creationId="{1E7C28D7-3B50-4570-BE16-2503C4897FE7}"/>
          </ac:spMkLst>
        </pc:spChg>
        <pc:spChg chg="add mod">
          <ac:chgData name="ST. MARIA PAULA QUINTERO DIAZ" userId="413d16d9-c932-4719-8cea-4a45c8d68d4b" providerId="ADAL" clId="{E0C91EA4-49C4-46D7-8047-1446BABD25E4}" dt="2023-12-04T20:20:54.673" v="2040" actId="20577"/>
          <ac:spMkLst>
            <pc:docMk/>
            <pc:sldMk cId="2343105504" sldId="291"/>
            <ac:spMk id="18" creationId="{BC5FA7DB-A138-456B-8EF6-0F5B479C8CDB}"/>
          </ac:spMkLst>
        </pc:spChg>
        <pc:spChg chg="add mod">
          <ac:chgData name="ST. MARIA PAULA QUINTERO DIAZ" userId="413d16d9-c932-4719-8cea-4a45c8d68d4b" providerId="ADAL" clId="{E0C91EA4-49C4-46D7-8047-1446BABD25E4}" dt="2023-12-04T20:22:02.151" v="2070" actId="20577"/>
          <ac:spMkLst>
            <pc:docMk/>
            <pc:sldMk cId="2343105504" sldId="291"/>
            <ac:spMk id="19" creationId="{44C25DD7-76E1-4FAD-91C8-3B462EFC594C}"/>
          </ac:spMkLst>
        </pc:spChg>
        <pc:spChg chg="mod">
          <ac:chgData name="ST. MARIA PAULA QUINTERO DIAZ" userId="413d16d9-c932-4719-8cea-4a45c8d68d4b" providerId="ADAL" clId="{E0C91EA4-49C4-46D7-8047-1446BABD25E4}" dt="2023-12-04T20:21:40.727" v="2058" actId="20577"/>
          <ac:spMkLst>
            <pc:docMk/>
            <pc:sldMk cId="2343105504" sldId="291"/>
            <ac:spMk id="21" creationId="{388EE171-D33D-4959-A240-E0DE8699E3DF}"/>
          </ac:spMkLst>
        </pc:spChg>
        <pc:graphicFrameChg chg="del">
          <ac:chgData name="ST. MARIA PAULA QUINTERO DIAZ" userId="413d16d9-c932-4719-8cea-4a45c8d68d4b" providerId="ADAL" clId="{E0C91EA4-49C4-46D7-8047-1446BABD25E4}" dt="2023-12-04T17:58:08.876" v="1231" actId="478"/>
          <ac:graphicFrameMkLst>
            <pc:docMk/>
            <pc:sldMk cId="2343105504" sldId="291"/>
            <ac:graphicFrameMk id="11" creationId="{00000000-0008-0000-06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20:05:37.702" v="1890"/>
          <ac:graphicFrameMkLst>
            <pc:docMk/>
            <pc:sldMk cId="2343105504" sldId="291"/>
            <ac:graphicFrameMk id="15" creationId="{00000000-0008-0000-06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6:13.523" v="1900" actId="14100"/>
          <ac:graphicFrameMkLst>
            <pc:docMk/>
            <pc:sldMk cId="2343105504" sldId="291"/>
            <ac:graphicFrameMk id="16" creationId="{00000000-0008-0000-0600-000002000000}"/>
          </ac:graphicFrameMkLst>
        </pc:graphicFrameChg>
      </pc:sldChg>
      <pc:sldChg chg="modSp">
        <pc:chgData name="ST. MARIA PAULA QUINTERO DIAZ" userId="413d16d9-c932-4719-8cea-4a45c8d68d4b" providerId="ADAL" clId="{E0C91EA4-49C4-46D7-8047-1446BABD25E4}" dt="2023-12-05T00:21:15.599" v="2293" actId="20577"/>
        <pc:sldMkLst>
          <pc:docMk/>
          <pc:sldMk cId="179426093" sldId="295"/>
        </pc:sldMkLst>
        <pc:spChg chg="mod">
          <ac:chgData name="ST. MARIA PAULA QUINTERO DIAZ" userId="413d16d9-c932-4719-8cea-4a45c8d68d4b" providerId="ADAL" clId="{E0C91EA4-49C4-46D7-8047-1446BABD25E4}" dt="2023-12-04T18:17:36.780" v="1262" actId="1076"/>
          <ac:spMkLst>
            <pc:docMk/>
            <pc:sldMk cId="179426093" sldId="295"/>
            <ac:spMk id="2" creationId="{C68990FB-05D5-4FB1-8E84-795DE016C998}"/>
          </ac:spMkLst>
        </pc:spChg>
        <pc:spChg chg="mod">
          <ac:chgData name="ST. MARIA PAULA QUINTERO DIAZ" userId="413d16d9-c932-4719-8cea-4a45c8d68d4b" providerId="ADAL" clId="{E0C91EA4-49C4-46D7-8047-1446BABD25E4}" dt="2023-12-05T00:21:15.599" v="2293" actId="20577"/>
          <ac:spMkLst>
            <pc:docMk/>
            <pc:sldMk cId="179426093" sldId="295"/>
            <ac:spMk id="7" creationId="{2A17E991-2C82-43B1-91D9-6FCF573DD1F0}"/>
          </ac:spMkLst>
        </pc:spChg>
      </pc:sldChg>
      <pc:sldChg chg="addSp delSp modSp">
        <pc:chgData name="ST. MARIA PAULA QUINTERO DIAZ" userId="413d16d9-c932-4719-8cea-4a45c8d68d4b" providerId="ADAL" clId="{E0C91EA4-49C4-46D7-8047-1446BABD25E4}" dt="2023-12-04T17:08:24.247" v="279"/>
        <pc:sldMkLst>
          <pc:docMk/>
          <pc:sldMk cId="3461456638" sldId="296"/>
        </pc:sldMkLst>
        <pc:spChg chg="mod">
          <ac:chgData name="ST. MARIA PAULA QUINTERO DIAZ" userId="413d16d9-c932-4719-8cea-4a45c8d68d4b" providerId="ADAL" clId="{E0C91EA4-49C4-46D7-8047-1446BABD25E4}" dt="2023-12-04T17:07:49.976" v="274" actId="1076"/>
          <ac:spMkLst>
            <pc:docMk/>
            <pc:sldMk cId="3461456638" sldId="296"/>
            <ac:spMk id="6" creationId="{B0959424-D330-4CAF-A5D3-4C93472F81E5}"/>
          </ac:spMkLst>
        </pc:spChg>
        <pc:spChg chg="mod">
          <ac:chgData name="ST. MARIA PAULA QUINTERO DIAZ" userId="413d16d9-c932-4719-8cea-4a45c8d68d4b" providerId="ADAL" clId="{E0C91EA4-49C4-46D7-8047-1446BABD25E4}" dt="2023-12-04T17:01:48.750" v="92" actId="20577"/>
          <ac:spMkLst>
            <pc:docMk/>
            <pc:sldMk cId="3461456638" sldId="296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7:38.499" v="271"/>
          <ac:graphicFrameMkLst>
            <pc:docMk/>
            <pc:sldMk cId="3461456638" sldId="296"/>
            <ac:graphicFrameMk id="2" creationId="{85464C6F-3869-46E1-832C-92DE15AA6051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3.328" v="65" actId="478"/>
          <ac:graphicFrameMkLst>
            <pc:docMk/>
            <pc:sldMk cId="3461456638" sldId="296"/>
            <ac:graphicFrameMk id="3" creationId="{EBFBBA6E-AB12-40F1-B232-2745713C89B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49.976" v="274" actId="1076"/>
          <ac:graphicFrameMkLst>
            <pc:docMk/>
            <pc:sldMk cId="3461456638" sldId="296"/>
            <ac:graphicFrameMk id="4" creationId="{693F0BF1-4E03-4C1C-962A-26411BA09AB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7:12.390" v="267"/>
          <ac:graphicFrameMkLst>
            <pc:docMk/>
            <pc:sldMk cId="3461456638" sldId="296"/>
            <ac:graphicFrameMk id="10" creationId="{00000000-0008-0000-0200-000003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2.092" v="64" actId="478"/>
          <ac:graphicFrameMkLst>
            <pc:docMk/>
            <pc:sldMk cId="3461456638" sldId="296"/>
            <ac:graphicFrameMk id="11" creationId="{00000000-0008-0000-0200-000003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8:24.247" v="279"/>
          <ac:graphicFrameMkLst>
            <pc:docMk/>
            <pc:sldMk cId="3461456638" sldId="296"/>
            <ac:graphicFrameMk id="12" creationId="{00000000-0008-0000-0200-000003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07:56.265" v="275" actId="1076"/>
        <pc:sldMkLst>
          <pc:docMk/>
          <pc:sldMk cId="564858259" sldId="297"/>
        </pc:sldMkLst>
        <pc:spChg chg="mod">
          <ac:chgData name="ST. MARIA PAULA QUINTERO DIAZ" userId="413d16d9-c932-4719-8cea-4a45c8d68d4b" providerId="ADAL" clId="{E0C91EA4-49C4-46D7-8047-1446BABD25E4}" dt="2023-12-04T17:07:56.265" v="275" actId="1076"/>
          <ac:spMkLst>
            <pc:docMk/>
            <pc:sldMk cId="564858259" sldId="297"/>
            <ac:spMk id="5" creationId="{304D7BCC-685A-4B8C-8A0D-2581AADF3B0A}"/>
          </ac:spMkLst>
        </pc:spChg>
        <pc:spChg chg="mod">
          <ac:chgData name="ST. MARIA PAULA QUINTERO DIAZ" userId="413d16d9-c932-4719-8cea-4a45c8d68d4b" providerId="ADAL" clId="{E0C91EA4-49C4-46D7-8047-1446BABD25E4}" dt="2023-12-04T16:57:58.110" v="50" actId="20577"/>
          <ac:spMkLst>
            <pc:docMk/>
            <pc:sldMk cId="564858259" sldId="297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6:21.676" v="257"/>
          <ac:graphicFrameMkLst>
            <pc:docMk/>
            <pc:sldMk cId="564858259" sldId="297"/>
            <ac:graphicFrameMk id="2" creationId="{32715102-D36F-46C4-9A17-A953EEBCCB9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2.861" v="52" actId="478"/>
          <ac:graphicFrameMkLst>
            <pc:docMk/>
            <pc:sldMk cId="564858259" sldId="297"/>
            <ac:graphicFrameMk id="3" creationId="{1AC7D713-8358-4AC3-ABCF-E8851DCFEA2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56.265" v="275" actId="1076"/>
          <ac:graphicFrameMkLst>
            <pc:docMk/>
            <pc:sldMk cId="564858259" sldId="297"/>
            <ac:graphicFrameMk id="4" creationId="{F1E1B679-952E-4439-9F4D-CBB5A770DA9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4:03.875" v="244"/>
          <ac:graphicFrameMkLst>
            <pc:docMk/>
            <pc:sldMk cId="564858259" sldId="297"/>
            <ac:graphicFrameMk id="10" creationId="{00000000-0008-0000-02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0.667" v="51" actId="478"/>
          <ac:graphicFrameMkLst>
            <pc:docMk/>
            <pc:sldMk cId="564858259" sldId="297"/>
            <ac:graphicFrameMk id="12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4:18.951" v="251" actId="1076"/>
          <ac:graphicFrameMkLst>
            <pc:docMk/>
            <pc:sldMk cId="564858259" sldId="297"/>
            <ac:graphicFrameMk id="13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6:51.106" v="266" actId="1076"/>
          <ac:graphicFrameMkLst>
            <pc:docMk/>
            <pc:sldMk cId="564858259" sldId="297"/>
            <ac:graphicFrameMk id="14" creationId="{00000000-0008-0000-0200-000005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1:42.841" v="301" actId="1076"/>
        <pc:sldMkLst>
          <pc:docMk/>
          <pc:sldMk cId="394876860" sldId="298"/>
        </pc:sldMkLst>
        <pc:spChg chg="mod">
          <ac:chgData name="ST. MARIA PAULA QUINTERO DIAZ" userId="413d16d9-c932-4719-8cea-4a45c8d68d4b" providerId="ADAL" clId="{E0C91EA4-49C4-46D7-8047-1446BABD25E4}" dt="2023-12-04T17:11:42.841" v="301" actId="1076"/>
          <ac:spMkLst>
            <pc:docMk/>
            <pc:sldMk cId="394876860" sldId="298"/>
            <ac:spMk id="5" creationId="{876CDB3F-1367-4787-AA55-747F25C582DA}"/>
          </ac:spMkLst>
        </pc:spChg>
        <pc:spChg chg="mod">
          <ac:chgData name="ST. MARIA PAULA QUINTERO DIAZ" userId="413d16d9-c932-4719-8cea-4a45c8d68d4b" providerId="ADAL" clId="{E0C91EA4-49C4-46D7-8047-1446BABD25E4}" dt="2023-12-04T17:02:41.159" v="171" actId="20577"/>
          <ac:spMkLst>
            <pc:docMk/>
            <pc:sldMk cId="394876860" sldId="29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11:29.094" v="294"/>
          <ac:graphicFrameMkLst>
            <pc:docMk/>
            <pc:sldMk cId="394876860" sldId="298"/>
            <ac:graphicFrameMk id="2" creationId="{DBF5757F-186A-4550-A0EF-6A1D1E4AC69A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42.841" v="301" actId="1076"/>
          <ac:graphicFrameMkLst>
            <pc:docMk/>
            <pc:sldMk cId="394876860" sldId="298"/>
            <ac:graphicFrameMk id="3" creationId="{BB596573-759B-4C05-8BE1-972A8130817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5.212" v="173" actId="478"/>
          <ac:graphicFrameMkLst>
            <pc:docMk/>
            <pc:sldMk cId="394876860" sldId="298"/>
            <ac:graphicFrameMk id="4" creationId="{977B12F6-DA21-4D34-AB79-258805E5597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1:04.985" v="290"/>
          <ac:graphicFrameMkLst>
            <pc:docMk/>
            <pc:sldMk cId="394876860" sldId="298"/>
            <ac:graphicFrameMk id="10" creationId="{00000000-0008-0000-0200-000006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14.362" v="292" actId="1076"/>
          <ac:graphicFrameMkLst>
            <pc:docMk/>
            <pc:sldMk cId="394876860" sldId="298"/>
            <ac:graphicFrameMk id="12" creationId="{00000000-0008-0000-0200-000006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3.826" v="172" actId="478"/>
          <ac:graphicFrameMkLst>
            <pc:docMk/>
            <pc:sldMk cId="394876860" sldId="298"/>
            <ac:graphicFrameMk id="13" creationId="{00000000-0008-0000-0200-000006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0:20.608" v="289"/>
        <pc:sldMkLst>
          <pc:docMk/>
          <pc:sldMk cId="2639823004" sldId="299"/>
        </pc:sldMkLst>
        <pc:spChg chg="mod">
          <ac:chgData name="ST. MARIA PAULA QUINTERO DIAZ" userId="413d16d9-c932-4719-8cea-4a45c8d68d4b" providerId="ADAL" clId="{E0C91EA4-49C4-46D7-8047-1446BABD25E4}" dt="2023-12-04T17:10:07.892" v="288" actId="1076"/>
          <ac:spMkLst>
            <pc:docMk/>
            <pc:sldMk cId="2639823004" sldId="299"/>
            <ac:spMk id="5" creationId="{AFBD8607-E0A6-4FFF-9037-77706BCF8AAC}"/>
          </ac:spMkLst>
        </pc:spChg>
        <pc:spChg chg="mod">
          <ac:chgData name="ST. MARIA PAULA QUINTERO DIAZ" userId="413d16d9-c932-4719-8cea-4a45c8d68d4b" providerId="ADAL" clId="{E0C91EA4-49C4-46D7-8047-1446BABD25E4}" dt="2023-12-04T17:01:56.014" v="109" actId="20577"/>
          <ac:spMkLst>
            <pc:docMk/>
            <pc:sldMk cId="2639823004" sldId="299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9:47.110" v="284"/>
          <ac:graphicFrameMkLst>
            <pc:docMk/>
            <pc:sldMk cId="2639823004" sldId="299"/>
            <ac:graphicFrameMk id="2" creationId="{86B089E4-895A-4791-BCB5-23695AA20D9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07.892" v="288" actId="1076"/>
          <ac:graphicFrameMkLst>
            <pc:docMk/>
            <pc:sldMk cId="2639823004" sldId="299"/>
            <ac:graphicFrameMk id="3" creationId="{D79749C5-AFF5-4836-988D-401EE85686E3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8.879" v="111" actId="478"/>
          <ac:graphicFrameMkLst>
            <pc:docMk/>
            <pc:sldMk cId="2639823004" sldId="299"/>
            <ac:graphicFrameMk id="4" creationId="{BFB8A4F4-003D-43D2-B469-B58EF6A6B6C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9:29.455" v="280"/>
          <ac:graphicFrameMkLst>
            <pc:docMk/>
            <pc:sldMk cId="2639823004" sldId="299"/>
            <ac:graphicFrameMk id="10" creationId="{00000000-0008-0000-02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7.854" v="110" actId="478"/>
          <ac:graphicFrameMkLst>
            <pc:docMk/>
            <pc:sldMk cId="2639823004" sldId="299"/>
            <ac:graphicFrameMk id="12" creationId="{00000000-0008-0000-02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20.608" v="289"/>
          <ac:graphicFrameMkLst>
            <pc:docMk/>
            <pc:sldMk cId="2639823004" sldId="299"/>
            <ac:graphicFrameMk id="13" creationId="{00000000-0008-0000-0200-000004000000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788776459" sldId="301"/>
        </pc:sldMkLst>
        <pc:spChg chg="del">
          <ac:chgData name="ST. MARIA PAULA QUINTERO DIAZ" userId="413d16d9-c932-4719-8cea-4a45c8d68d4b" providerId="ADAL" clId="{E0C91EA4-49C4-46D7-8047-1446BABD25E4}" dt="2023-12-05T00:21:40.918" v="2300" actId="478"/>
          <ac:spMkLst>
            <pc:docMk/>
            <pc:sldMk cId="788776459" sldId="30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54.257" v="2206" actId="1076"/>
          <ac:spMkLst>
            <pc:docMk/>
            <pc:sldMk cId="788776459" sldId="30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2:18:52.114" v="2205" actId="1076"/>
          <ac:spMkLst>
            <pc:docMk/>
            <pc:sldMk cId="788776459" sldId="301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7.004" v="1257" actId="478"/>
          <ac:graphicFrameMkLst>
            <pc:docMk/>
            <pc:sldMk cId="788776459" sldId="301"/>
            <ac:graphicFrameMk id="4" creationId="{2552F384-DD9A-461D-A348-09595410CC31}"/>
          </ac:graphicFrameMkLst>
        </pc:graphicFrameChg>
        <pc:picChg chg="mod">
          <ac:chgData name="ST. MARIA PAULA QUINTERO DIAZ" userId="413d16d9-c932-4719-8cea-4a45c8d68d4b" providerId="ADAL" clId="{E0C91EA4-49C4-46D7-8047-1446BABD25E4}" dt="2023-12-04T22:19:03.226" v="2207" actId="1076"/>
          <ac:picMkLst>
            <pc:docMk/>
            <pc:sldMk cId="788776459" sldId="301"/>
            <ac:picMk id="8" creationId="{355A7CC2-C281-44F0-AAA0-CA2600FE2FEF}"/>
          </ac:picMkLst>
        </pc:pic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12556100" sldId="302"/>
        </pc:sldMkLst>
        <pc:spChg chg="del">
          <ac:chgData name="ST. MARIA PAULA QUINTERO DIAZ" userId="413d16d9-c932-4719-8cea-4a45c8d68d4b" providerId="ADAL" clId="{E0C91EA4-49C4-46D7-8047-1446BABD25E4}" dt="2023-12-05T00:21:37.271" v="2299" actId="478"/>
          <ac:spMkLst>
            <pc:docMk/>
            <pc:sldMk cId="3512556100" sldId="30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47.802" v="2204" actId="1076"/>
          <ac:spMkLst>
            <pc:docMk/>
            <pc:sldMk cId="3512556100" sldId="302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4.584" v="1256" actId="478"/>
          <ac:graphicFrameMkLst>
            <pc:docMk/>
            <pc:sldMk cId="3512556100" sldId="302"/>
            <ac:graphicFrameMk id="2" creationId="{AFBBE0D6-365C-45D4-AD80-1953DF303421}"/>
          </ac:graphicFrameMkLst>
        </pc:graphicFrameChg>
        <pc:graphicFrameChg chg="mod modGraphic">
          <ac:chgData name="ST. MARIA PAULA QUINTERO DIAZ" userId="413d16d9-c932-4719-8cea-4a45c8d68d4b" providerId="ADAL" clId="{E0C91EA4-49C4-46D7-8047-1446BABD25E4}" dt="2023-12-04T22:19:32.298" v="2210"/>
          <ac:graphicFrameMkLst>
            <pc:docMk/>
            <pc:sldMk cId="3512556100" sldId="302"/>
            <ac:graphicFrameMk id="5" creationId="{9BF5C014-043D-472B-934A-38EAEE78D146}"/>
          </ac:graphicFrameMkLst>
        </pc:graphicFrameChg>
      </pc:sldChg>
      <pc:sldChg chg="modSp add del">
        <pc:chgData name="ST. MARIA PAULA QUINTERO DIAZ" userId="413d16d9-c932-4719-8cea-4a45c8d68d4b" providerId="ADAL" clId="{E0C91EA4-49C4-46D7-8047-1446BABD25E4}" dt="2023-12-05T00:21:28.207" v="2297" actId="20577"/>
        <pc:sldMkLst>
          <pc:docMk/>
          <pc:sldMk cId="3311546116" sldId="303"/>
        </pc:sldMkLst>
        <pc:spChg chg="mod">
          <ac:chgData name="ST. MARIA PAULA QUINTERO DIAZ" userId="413d16d9-c932-4719-8cea-4a45c8d68d4b" providerId="ADAL" clId="{E0C91EA4-49C4-46D7-8047-1446BABD25E4}" dt="2023-12-05T00:21:28.207" v="2297" actId="20577"/>
          <ac:spMkLst>
            <pc:docMk/>
            <pc:sldMk cId="3311546116" sldId="30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10.768" v="2208" actId="1076"/>
          <ac:spMkLst>
            <pc:docMk/>
            <pc:sldMk cId="3311546116" sldId="303"/>
            <ac:spMk id="11" creationId="{ABC211C8-30E3-4FAC-9FEC-CFBDE5B3A949}"/>
          </ac:spMkLst>
        </pc:spChg>
        <pc:graphicFrameChg chg="modGraphic">
          <ac:chgData name="ST. MARIA PAULA QUINTERO DIAZ" userId="413d16d9-c932-4719-8cea-4a45c8d68d4b" providerId="ADAL" clId="{E0C91EA4-49C4-46D7-8047-1446BABD25E4}" dt="2023-12-04T22:06:58.301" v="2116" actId="121"/>
          <ac:graphicFrameMkLst>
            <pc:docMk/>
            <pc:sldMk cId="3311546116" sldId="303"/>
            <ac:graphicFrameMk id="2" creationId="{F8870FDD-33AB-4C72-BBB8-A316684BE4BD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22.958" v="2295" actId="20577"/>
        <pc:sldMkLst>
          <pc:docMk/>
          <pc:sldMk cId="2853025382" sldId="1328"/>
        </pc:sldMkLst>
        <pc:spChg chg="mod">
          <ac:chgData name="ST. MARIA PAULA QUINTERO DIAZ" userId="413d16d9-c932-4719-8cea-4a45c8d68d4b" providerId="ADAL" clId="{E0C91EA4-49C4-46D7-8047-1446BABD25E4}" dt="2023-12-05T00:21:22.958" v="2295" actId="20577"/>
          <ac:spMkLst>
            <pc:docMk/>
            <pc:sldMk cId="2853025382" sldId="1328"/>
            <ac:spMk id="7" creationId="{2A17E991-2C82-43B1-91D9-6FCF573DD1F0}"/>
          </ac:spMkLst>
        </pc:spChg>
        <pc:graphicFrameChg chg="del">
          <ac:chgData name="ST. MARIA PAULA QUINTERO DIAZ" userId="413d16d9-c932-4719-8cea-4a45c8d68d4b" providerId="ADAL" clId="{E0C91EA4-49C4-46D7-8047-1446BABD25E4}" dt="2023-12-04T18:16:41.697" v="1252" actId="478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19:57.242" v="2257" actId="20577"/>
        <pc:sldMkLst>
          <pc:docMk/>
          <pc:sldMk cId="2178405880" sldId="1345"/>
        </pc:sldMkLst>
        <pc:spChg chg="mod">
          <ac:chgData name="ST. MARIA PAULA QUINTERO DIAZ" userId="413d16d9-c932-4719-8cea-4a45c8d68d4b" providerId="ADAL" clId="{E0C91EA4-49C4-46D7-8047-1446BABD25E4}" dt="2023-12-05T00:19:57.242" v="2257" actId="20577"/>
          <ac:spMkLst>
            <pc:docMk/>
            <pc:sldMk cId="2178405880" sldId="134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3:53.385" v="1099" actId="20577"/>
          <ac:spMkLst>
            <pc:docMk/>
            <pc:sldMk cId="2178405880" sldId="1345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58:11.745" v="1831" actId="1036"/>
          <ac:spMkLst>
            <pc:docMk/>
            <pc:sldMk cId="2178405880" sldId="1345"/>
            <ac:spMk id="15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8:15.769" v="1833" actId="1037"/>
          <ac:spMkLst>
            <pc:docMk/>
            <pc:sldMk cId="2178405880" sldId="1345"/>
            <ac:spMk id="16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5:40.125" v="1766" actId="1076"/>
          <ac:spMkLst>
            <pc:docMk/>
            <pc:sldMk cId="2178405880" sldId="1345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9:55:07.394" v="1758"/>
          <ac:graphicFrameMkLst>
            <pc:docMk/>
            <pc:sldMk cId="2178405880" sldId="1345"/>
            <ac:graphicFrameMk id="8" creationId="{7AE41DF3-48FA-4306-921C-66AF63245CD2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56:00.398" v="1771"/>
          <ac:graphicFrameMkLst>
            <pc:docMk/>
            <pc:sldMk cId="2178405880" sldId="1345"/>
            <ac:graphicFrameMk id="10" creationId="{7AE41DF3-48FA-4306-921C-66AF63245CD2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48.844" v="1086" actId="478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1.305" v="2277" actId="20577"/>
        <pc:sldMkLst>
          <pc:docMk/>
          <pc:sldMk cId="310853615" sldId="1346"/>
        </pc:sldMkLst>
        <pc:spChg chg="mod">
          <ac:chgData name="ST. MARIA PAULA QUINTERO DIAZ" userId="413d16d9-c932-4719-8cea-4a45c8d68d4b" providerId="ADAL" clId="{E0C91EA4-49C4-46D7-8047-1446BABD25E4}" dt="2023-12-05T00:20:41.305" v="2277" actId="20577"/>
          <ac:spMkLst>
            <pc:docMk/>
            <pc:sldMk cId="310853615" sldId="134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1.055" v="1217" actId="20577"/>
          <ac:spMkLst>
            <pc:docMk/>
            <pc:sldMk cId="310853615" sldId="1346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17:06.188" v="1985" actId="14100"/>
          <ac:spMkLst>
            <pc:docMk/>
            <pc:sldMk cId="310853615" sldId="1346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20:04:37.066" v="1846" actId="478"/>
          <ac:spMkLst>
            <pc:docMk/>
            <pc:sldMk cId="310853615" sldId="1346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20:04:38.579" v="1847" actId="478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MARIA PAULA QUINTERO DIAZ" userId="413d16d9-c932-4719-8cea-4a45c8d68d4b" providerId="ADAL" clId="{E0C91EA4-49C4-46D7-8047-1446BABD25E4}" dt="2023-12-04T20:18:49.902" v="2023" actId="20577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MARIA PAULA QUINTERO DIAZ" userId="413d16d9-c932-4719-8cea-4a45c8d68d4b" providerId="ADAL" clId="{E0C91EA4-49C4-46D7-8047-1446BABD25E4}" dt="2023-12-04T20:19:01.341" v="2025" actId="20577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MARIA PAULA QUINTERO DIAZ" userId="413d16d9-c932-4719-8cea-4a45c8d68d4b" providerId="ADAL" clId="{E0C91EA4-49C4-46D7-8047-1446BABD25E4}" dt="2023-12-04T20:18:09.010" v="2014" actId="14100"/>
          <ac:spMkLst>
            <pc:docMk/>
            <pc:sldMk cId="310853615" sldId="1346"/>
            <ac:spMk id="29" creationId="{0B21ED96-9EE2-41B9-8A43-2706C108034D}"/>
          </ac:spMkLst>
        </pc:spChg>
        <pc:spChg chg="add del mod">
          <ac:chgData name="ST. MARIA PAULA QUINTERO DIAZ" userId="413d16d9-c932-4719-8cea-4a45c8d68d4b" providerId="ADAL" clId="{E0C91EA4-49C4-46D7-8047-1446BABD25E4}" dt="2023-12-04T20:16:16.755" v="1965" actId="1036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MARIA PAULA QUINTERO DIAZ" userId="413d16d9-c932-4719-8cea-4a45c8d68d4b" providerId="ADAL" clId="{E0C91EA4-49C4-46D7-8047-1446BABD25E4}" dt="2023-12-04T20:05:17.694" v="1888" actId="1076"/>
          <ac:spMkLst>
            <pc:docMk/>
            <pc:sldMk cId="310853615" sldId="1346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20:03:58.478" v="1835"/>
          <ac:graphicFrameMkLst>
            <pc:docMk/>
            <pc:sldMk cId="310853615" sldId="1346"/>
            <ac:graphicFrameMk id="14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4:33.254" v="1845" actId="1076"/>
          <ac:graphicFrameMkLst>
            <pc:docMk/>
            <pc:sldMk cId="310853615" sldId="1346"/>
            <ac:graphicFrameMk id="15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7:21.175" v="1194" actId="478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8.242" v="384" actId="2696"/>
        <pc:sldMkLst>
          <pc:docMk/>
          <pc:sldMk cId="0" sldId="1363"/>
        </pc:sldMkLst>
      </pc:sldChg>
      <pc:sldChg chg="addSp delSp modSp">
        <pc:chgData name="ST. MARIA PAULA QUINTERO DIAZ" userId="413d16d9-c932-4719-8cea-4a45c8d68d4b" providerId="ADAL" clId="{E0C91EA4-49C4-46D7-8047-1446BABD25E4}" dt="2023-12-05T00:20:37.123" v="2275" actId="20577"/>
        <pc:sldMkLst>
          <pc:docMk/>
          <pc:sldMk cId="3231847451" sldId="1365"/>
        </pc:sldMkLst>
        <pc:spChg chg="mod">
          <ac:chgData name="ST. MARIA PAULA QUINTERO DIAZ" userId="413d16d9-c932-4719-8cea-4a45c8d68d4b" providerId="ADAL" clId="{E0C91EA4-49C4-46D7-8047-1446BABD25E4}" dt="2023-12-05T00:20:37.123" v="2275" actId="20577"/>
          <ac:spMkLst>
            <pc:docMk/>
            <pc:sldMk cId="3231847451" sldId="136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7:30.361" v="1209" actId="20577"/>
          <ac:spMkLst>
            <pc:docMk/>
            <pc:sldMk cId="3231847451" sldId="1365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55:16.930" v="1160"/>
          <ac:graphicFrameMkLst>
            <pc:docMk/>
            <pc:sldMk cId="3231847451" sldId="1365"/>
            <ac:graphicFrameMk id="2" creationId="{FE24740D-CEA6-4F37-9957-174AA0A30217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6:44.920" v="1186" actId="1036"/>
          <ac:graphicFrameMkLst>
            <pc:docMk/>
            <pc:sldMk cId="3231847451" sldId="1365"/>
            <ac:graphicFrameMk id="3" creationId="{EFAFEF1D-48D4-4806-A9B2-A42AFA546A5C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5.405" v="1158" actId="478"/>
          <ac:graphicFrameMkLst>
            <pc:docMk/>
            <pc:sldMk cId="3231847451" sldId="1365"/>
            <ac:graphicFrameMk id="4" creationId="{F232920A-68D1-4E7B-AF4B-9FA21637025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2.914" v="1157" actId="478"/>
          <ac:graphicFrameMkLst>
            <pc:docMk/>
            <pc:sldMk cId="3231847451" sldId="1365"/>
            <ac:graphicFrameMk id="11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33.269" v="1163"/>
          <ac:graphicFrameMkLst>
            <pc:docMk/>
            <pc:sldMk cId="3231847451" sldId="1365"/>
            <ac:graphicFrameMk id="12" creationId="{00000000-0008-0000-0100-00000B000000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5:37.757" v="1165" actId="478"/>
          <ac:graphicFrameMkLst>
            <pc:docMk/>
            <pc:sldMk cId="3231847451" sldId="1365"/>
            <ac:graphicFrameMk id="13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42.403" v="1166"/>
          <ac:graphicFrameMkLst>
            <pc:docMk/>
            <pc:sldMk cId="3231847451" sldId="1365"/>
            <ac:graphicFrameMk id="14" creationId="{00000000-0008-0000-0100-00000B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7:13.425" v="1193"/>
          <ac:graphicFrameMkLst>
            <pc:docMk/>
            <pc:sldMk cId="3231847451" sldId="1365"/>
            <ac:graphicFrameMk id="15" creationId="{00000000-0008-0000-0100-00000B000000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3.583" v="2287" actId="20577"/>
        <pc:sldMkLst>
          <pc:docMk/>
          <pc:sldMk cId="2732395439" sldId="1366"/>
        </pc:sldMkLst>
        <pc:spChg chg="mod">
          <ac:chgData name="ST. MARIA PAULA QUINTERO DIAZ" userId="413d16d9-c932-4719-8cea-4a45c8d68d4b" providerId="ADAL" clId="{E0C91EA4-49C4-46D7-8047-1446BABD25E4}" dt="2023-12-04T17:58:27.023" v="1242" actId="20577"/>
          <ac:spMkLst>
            <pc:docMk/>
            <pc:sldMk cId="2732395439" sldId="1366"/>
            <ac:spMk id="7" creationId="{A9F6EAFB-7EB5-43D0-AF96-C93A4BA85F17}"/>
          </ac:spMkLst>
        </pc:spChg>
        <pc:spChg chg="mod">
          <ac:chgData name="ST. MARIA PAULA QUINTERO DIAZ" userId="413d16d9-c932-4719-8cea-4a45c8d68d4b" providerId="ADAL" clId="{E0C91EA4-49C4-46D7-8047-1446BABD25E4}" dt="2023-12-05T00:21:03.583" v="2287" actId="20577"/>
          <ac:spMkLst>
            <pc:docMk/>
            <pc:sldMk cId="2732395439" sldId="1366"/>
            <ac:spMk id="14" creationId="{10893B6F-9F6B-4FE7-806A-2850E585B5E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16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17.351" v="1233" actId="478"/>
          <ac:spMkLst>
            <pc:docMk/>
            <pc:sldMk cId="2732395439" sldId="1366"/>
            <ac:spMk id="17" creationId="{4E53D4CB-0918-48EA-90CD-E9207AE9BF2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5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6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7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8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9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30" creationId="{4E8965C9-4B74-46AB-A066-07B132E0D2EB}"/>
          </ac:spMkLst>
        </pc:spChg>
        <pc:graphicFrameChg chg="del">
          <ac:chgData name="ST. MARIA PAULA QUINTERO DIAZ" userId="413d16d9-c932-4719-8cea-4a45c8d68d4b" providerId="ADAL" clId="{E0C91EA4-49C4-46D7-8047-1446BABD25E4}" dt="2023-12-04T17:58:14.941" v="1232" actId="478"/>
          <ac:graphicFrameMkLst>
            <pc:docMk/>
            <pc:sldMk cId="2732395439" sldId="1366"/>
            <ac:graphicFrameMk id="18" creationId="{793BBD19-CEFA-4F83-A575-05641859CFB9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9.807" v="2291" actId="20577"/>
        <pc:sldMkLst>
          <pc:docMk/>
          <pc:sldMk cId="1163422675" sldId="1367"/>
        </pc:sldMkLst>
        <pc:spChg chg="mod">
          <ac:chgData name="ST. MARIA PAULA QUINTERO DIAZ" userId="413d16d9-c932-4719-8cea-4a45c8d68d4b" providerId="ADAL" clId="{E0C91EA4-49C4-46D7-8047-1446BABD25E4}" dt="2023-12-04T17:58:33.424" v="1249" actId="20577"/>
          <ac:spMkLst>
            <pc:docMk/>
            <pc:sldMk cId="1163422675" sldId="1367"/>
            <ac:spMk id="7" creationId="{A9F6EAFB-7EB5-43D0-AF96-C93A4BA85F17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8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9" creationId="{4E53D4CB-0918-48EA-90CD-E9207AE9BF23}"/>
          </ac:spMkLst>
        </pc:spChg>
        <pc:spChg chg="mod">
          <ac:chgData name="ST. MARIA PAULA QUINTERO DIAZ" userId="413d16d9-c932-4719-8cea-4a45c8d68d4b" providerId="ADAL" clId="{E0C91EA4-49C4-46D7-8047-1446BABD25E4}" dt="2023-12-05T00:21:09.807" v="2291" actId="20577"/>
          <ac:spMkLst>
            <pc:docMk/>
            <pc:sldMk cId="1163422675" sldId="1367"/>
            <ac:spMk id="14" creationId="{10893B6F-9F6B-4FE7-806A-2850E585B5E3}"/>
          </ac:spMkLst>
        </pc:spChg>
        <pc:grpChg chg="del">
          <ac:chgData name="ST. MARIA PAULA QUINTERO DIAZ" userId="413d16d9-c932-4719-8cea-4a45c8d68d4b" providerId="ADAL" clId="{E0C91EA4-49C4-46D7-8047-1446BABD25E4}" dt="2023-12-04T17:58:39.414" v="1251" actId="478"/>
          <ac:grpSpMkLst>
            <pc:docMk/>
            <pc:sldMk cId="1163422675" sldId="1367"/>
            <ac:grpSpMk id="2" creationId="{CDF1F669-F1B1-4CED-A026-CEF1DC8E4ED2}"/>
          </ac:grpSpMkLst>
        </pc:grpChg>
        <pc:graphicFrameChg chg="del">
          <ac:chgData name="ST. MARIA PAULA QUINTERO DIAZ" userId="413d16d9-c932-4719-8cea-4a45c8d68d4b" providerId="ADAL" clId="{E0C91EA4-49C4-46D7-8047-1446BABD25E4}" dt="2023-12-04T17:58:37.233" v="1250" actId="478"/>
          <ac:graphicFrameMkLst>
            <pc:docMk/>
            <pc:sldMk cId="1163422675" sldId="1367"/>
            <ac:graphicFrameMk id="16" creationId="{FA86A0BB-7616-4C9A-BA26-4A420C70350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4:13.798" v="304" actId="1076"/>
        <pc:sldMkLst>
          <pc:docMk/>
          <pc:sldMk cId="2560501141" sldId="1368"/>
        </pc:sldMkLst>
        <pc:spChg chg="mod">
          <ac:chgData name="ST. MARIA PAULA QUINTERO DIAZ" userId="413d16d9-c932-4719-8cea-4a45c8d68d4b" providerId="ADAL" clId="{E0C91EA4-49C4-46D7-8047-1446BABD25E4}" dt="2023-12-04T17:03:34.666" v="232" actId="20577"/>
          <ac:spMkLst>
            <pc:docMk/>
            <pc:sldMk cId="2560501141" sldId="1368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14:06.425" v="302"/>
          <ac:graphicFrameMkLst>
            <pc:docMk/>
            <pc:sldMk cId="2560501141" sldId="1368"/>
            <ac:graphicFrameMk id="10" creationId="{A132C72F-296A-444E-BDC5-489CCD80FF0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4:13.798" v="304" actId="1076"/>
          <ac:graphicFrameMkLst>
            <pc:docMk/>
            <pc:sldMk cId="2560501141" sldId="1368"/>
            <ac:graphicFrameMk id="12" creationId="{A132C72F-296A-444E-BDC5-489CCD80FF0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3:25.706" v="213" actId="478"/>
          <ac:graphicFrameMkLst>
            <pc:docMk/>
            <pc:sldMk cId="2560501141" sldId="1368"/>
            <ac:graphicFrameMk id="13" creationId="{A132C72F-296A-444E-BDC5-489CCD80FF0D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34.111" v="2305"/>
        <pc:sldMkLst>
          <pc:docMk/>
          <pc:sldMk cId="4190769245" sldId="1369"/>
        </pc:sldMkLst>
        <pc:spChg chg="add del mod">
          <ac:chgData name="ST. MARIA PAULA QUINTERO DIAZ" userId="413d16d9-c932-4719-8cea-4a45c8d68d4b" providerId="ADAL" clId="{E0C91EA4-49C4-46D7-8047-1446BABD25E4}" dt="2023-12-05T00:19:14.349" v="2251" actId="478"/>
          <ac:spMkLst>
            <pc:docMk/>
            <pc:sldMk cId="4190769245" sldId="1369"/>
            <ac:spMk id="7" creationId="{2A2BEDAA-574F-4228-8D87-5A8CD528FFFF}"/>
          </ac:spMkLst>
        </pc:spChg>
        <pc:spChg chg="mod">
          <ac:chgData name="ST. MARIA PAULA QUINTERO DIAZ" userId="413d16d9-c932-4719-8cea-4a45c8d68d4b" providerId="ADAL" clId="{E0C91EA4-49C4-46D7-8047-1446BABD25E4}" dt="2023-12-04T17:02:15.503" v="141" actId="20577"/>
          <ac:spMkLst>
            <pc:docMk/>
            <pc:sldMk cId="4190769245" sldId="1369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22:44.360" v="1276" actId="113"/>
          <ac:graphicFrameMkLst>
            <pc:docMk/>
            <pc:sldMk cId="4190769245" sldId="1369"/>
            <ac:graphicFrameMk id="6" creationId="{3F210695-E334-48C5-8F9B-47774BBC3839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22.060" v="142" actId="478"/>
          <ac:graphicFrameMkLst>
            <pc:docMk/>
            <pc:sldMk cId="4190769245" sldId="1369"/>
            <ac:graphicFrameMk id="10" creationId="{ED63869F-8B25-4CB6-94A8-4AE99F9E9269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29.617" v="2304"/>
        <pc:sldMkLst>
          <pc:docMk/>
          <pc:sldMk cId="3181998741" sldId="1370"/>
        </pc:sldMkLst>
        <pc:spChg chg="mod">
          <ac:chgData name="ST. MARIA PAULA QUINTERO DIAZ" userId="413d16d9-c932-4719-8cea-4a45c8d68d4b" providerId="ADAL" clId="{E0C91EA4-49C4-46D7-8047-1446BABD25E4}" dt="2023-12-04T17:03:04.988" v="211" actId="20577"/>
          <ac:spMkLst>
            <pc:docMk/>
            <pc:sldMk cId="3181998741" sldId="1370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16.837" v="212" actId="478"/>
          <ac:graphicFrameMkLst>
            <pc:docMk/>
            <pc:sldMk cId="3181998741" sldId="1370"/>
            <ac:graphicFrameMk id="10" creationId="{E4128D70-E30D-4A0D-A62B-595D4DF3E19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27:01.887" v="1286" actId="478"/>
          <ac:graphicFrameMkLst>
            <pc:docMk/>
            <pc:sldMk cId="3181998741" sldId="1370"/>
            <ac:graphicFrameMk id="12" creationId="{AE37883A-2E15-462A-A407-577CFC92D30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28:47.873" v="1288" actId="1076"/>
          <ac:graphicFrameMkLst>
            <pc:docMk/>
            <pc:sldMk cId="3181998741" sldId="1370"/>
            <ac:graphicFrameMk id="13" creationId="{400F957C-75DE-4A62-BA30-0B3337847351}"/>
          </ac:graphicFrameMkLst>
        </pc:graphicFrameChg>
        <pc:picChg chg="add del">
          <ac:chgData name="ST. MARIA PAULA QUINTERO DIAZ" userId="413d16d9-c932-4719-8cea-4a45c8d68d4b" providerId="ADAL" clId="{E0C91EA4-49C4-46D7-8047-1446BABD25E4}" dt="2023-12-04T18:21:59.680" v="1273" actId="478"/>
          <ac:picMkLst>
            <pc:docMk/>
            <pc:sldMk cId="3181998741" sldId="1370"/>
            <ac:picMk id="6" creationId="{0A3F642C-7E89-4677-9794-E95E3E53BB34}"/>
          </ac:picMkLst>
        </pc:picChg>
        <pc:picChg chg="add del mod">
          <ac:chgData name="ST. MARIA PAULA QUINTERO DIAZ" userId="413d16d9-c932-4719-8cea-4a45c8d68d4b" providerId="ADAL" clId="{E0C91EA4-49C4-46D7-8047-1446BABD25E4}" dt="2023-12-04T18:23:10.230" v="1279" actId="478"/>
          <ac:picMkLst>
            <pc:docMk/>
            <pc:sldMk cId="3181998741" sldId="1370"/>
            <ac:picMk id="7" creationId="{2722F61F-4700-426D-9076-3DF792C76E7F}"/>
          </ac:picMkLst>
        </pc:picChg>
      </pc:sldChg>
      <pc:sldChg chg="addSp delSp modSp modTransition">
        <pc:chgData name="ST. MARIA PAULA QUINTERO DIAZ" userId="413d16d9-c932-4719-8cea-4a45c8d68d4b" providerId="ADAL" clId="{E0C91EA4-49C4-46D7-8047-1446BABD25E4}" dt="2023-12-05T00:22:20.446" v="2303"/>
        <pc:sldMkLst>
          <pc:docMk/>
          <pc:sldMk cId="2333940291" sldId="1371"/>
        </pc:sldMkLst>
        <pc:spChg chg="del">
          <ac:chgData name="ST. MARIA PAULA QUINTERO DIAZ" userId="413d16d9-c932-4719-8cea-4a45c8d68d4b" providerId="ADAL" clId="{E0C91EA4-49C4-46D7-8047-1446BABD25E4}" dt="2023-12-05T00:19:31.693" v="2252" actId="478"/>
          <ac:spMkLst>
            <pc:docMk/>
            <pc:sldMk cId="2333940291" sldId="137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30:25.417" v="571" actId="20577"/>
          <ac:spMkLst>
            <pc:docMk/>
            <pc:sldMk cId="2333940291" sldId="1371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42:43.223" v="1294"/>
          <ac:graphicFrameMkLst>
            <pc:docMk/>
            <pc:sldMk cId="2333940291" sldId="1371"/>
            <ac:graphicFrameMk id="10" creationId="{E01276BB-606F-4AE6-BA74-5B65D8C48744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0:17.522" v="561" actId="478"/>
          <ac:graphicFrameMkLst>
            <pc:docMk/>
            <pc:sldMk cId="2333940291" sldId="1371"/>
            <ac:graphicFrameMk id="12" creationId="{34C68258-93CE-43F3-BC2E-77F208E331D5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12.955" v="2302"/>
        <pc:sldMkLst>
          <pc:docMk/>
          <pc:sldMk cId="3133214468" sldId="1372"/>
        </pc:sldMkLst>
        <pc:spChg chg="del">
          <ac:chgData name="ST. MARIA PAULA QUINTERO DIAZ" userId="413d16d9-c932-4719-8cea-4a45c8d68d4b" providerId="ADAL" clId="{E0C91EA4-49C4-46D7-8047-1446BABD25E4}" dt="2023-12-05T00:19:39.701" v="2253" actId="478"/>
          <ac:spMkLst>
            <pc:docMk/>
            <pc:sldMk cId="3133214468" sldId="137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1:36.488" v="1032" actId="20577"/>
          <ac:spMkLst>
            <pc:docMk/>
            <pc:sldMk cId="3133214468" sldId="1372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06.760" v="1016" actId="478"/>
          <ac:graphicFrameMkLst>
            <pc:docMk/>
            <pc:sldMk cId="3133214468" sldId="1372"/>
            <ac:graphicFrameMk id="6" creationId="{D865CB7C-9FA5-4253-86C2-56EA4CC7ED8C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43:48.925" v="1300"/>
          <ac:graphicFrameMkLst>
            <pc:docMk/>
            <pc:sldMk cId="3133214468" sldId="1372"/>
            <ac:graphicFrameMk id="11" creationId="{9E278A03-90D3-4392-9C71-56135B9C939F}"/>
          </ac:graphicFrameMkLst>
        </pc:graphicFrameChg>
      </pc:sldChg>
      <pc:sldChg chg="delSp modSp del">
        <pc:chgData name="ST. MARIA PAULA QUINTERO DIAZ" userId="413d16d9-c932-4719-8cea-4a45c8d68d4b" providerId="ADAL" clId="{E0C91EA4-49C4-46D7-8047-1446BABD25E4}" dt="2023-12-04T17:51:22.200" v="1019" actId="2696"/>
        <pc:sldMkLst>
          <pc:docMk/>
          <pc:sldMk cId="1882920845" sldId="1373"/>
        </pc:sldMkLst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2" creationId="{6E614A90-A400-4103-9FD7-6CA45ABCF741}"/>
          </ac:spMkLst>
        </pc:spChg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3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30:35.825" v="583" actId="20577"/>
          <ac:spMkLst>
            <pc:docMk/>
            <pc:sldMk cId="1882920845" sldId="1373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30:40.895" v="584" actId="478"/>
          <ac:graphicFrameMkLst>
            <pc:docMk/>
            <pc:sldMk cId="1882920845" sldId="1373"/>
            <ac:graphicFrameMk id="13" creationId="{1E454EDF-F7C5-45A2-BE75-D4333D6701E8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17:51:13.800" v="1018" actId="2696"/>
        <pc:sldMkLst>
          <pc:docMk/>
          <pc:sldMk cId="3236421214" sldId="1374"/>
        </pc:sldMkLst>
        <pc:graphicFrameChg chg="del">
          <ac:chgData name="ST. MARIA PAULA QUINTERO DIAZ" userId="413d16d9-c932-4719-8cea-4a45c8d68d4b" providerId="ADAL" clId="{E0C91EA4-49C4-46D7-8047-1446BABD25E4}" dt="2023-12-04T17:51:10.281" v="1017" actId="478"/>
          <ac:graphicFrameMkLst>
            <pc:docMk/>
            <pc:sldMk cId="3236421214" sldId="1374"/>
            <ac:graphicFrameMk id="12" creationId="{A42DAFCE-F026-4D27-92D0-EBA6A695DB53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2.049" v="361" actId="2696"/>
        <pc:sldMkLst>
          <pc:docMk/>
          <pc:sldMk cId="1592826388" sldId="1375"/>
        </pc:sldMkLst>
      </pc:sldChg>
      <pc:sldChg chg="del">
        <pc:chgData name="ST. MARIA PAULA QUINTERO DIAZ" userId="413d16d9-c932-4719-8cea-4a45c8d68d4b" providerId="ADAL" clId="{E0C91EA4-49C4-46D7-8047-1446BABD25E4}" dt="2023-12-04T17:16:52.768" v="362" actId="2696"/>
        <pc:sldMkLst>
          <pc:docMk/>
          <pc:sldMk cId="930350926" sldId="1376"/>
        </pc:sldMkLst>
      </pc:sldChg>
      <pc:sldChg chg="del">
        <pc:chgData name="ST. MARIA PAULA QUINTERO DIAZ" userId="413d16d9-c932-4719-8cea-4a45c8d68d4b" providerId="ADAL" clId="{E0C91EA4-49C4-46D7-8047-1446BABD25E4}" dt="2023-12-04T17:16:52.972" v="363" actId="2696"/>
        <pc:sldMkLst>
          <pc:docMk/>
          <pc:sldMk cId="2806275218" sldId="1377"/>
        </pc:sldMkLst>
      </pc:sldChg>
      <pc:sldChg chg="del">
        <pc:chgData name="ST. MARIA PAULA QUINTERO DIAZ" userId="413d16d9-c932-4719-8cea-4a45c8d68d4b" providerId="ADAL" clId="{E0C91EA4-49C4-46D7-8047-1446BABD25E4}" dt="2023-12-04T17:16:53.096" v="364" actId="2696"/>
        <pc:sldMkLst>
          <pc:docMk/>
          <pc:sldMk cId="4163229906" sldId="1378"/>
        </pc:sldMkLst>
      </pc:sldChg>
      <pc:sldChg chg="del">
        <pc:chgData name="ST. MARIA PAULA QUINTERO DIAZ" userId="413d16d9-c932-4719-8cea-4a45c8d68d4b" providerId="ADAL" clId="{E0C91EA4-49C4-46D7-8047-1446BABD25E4}" dt="2023-12-04T17:16:53.549" v="365" actId="2696"/>
        <pc:sldMkLst>
          <pc:docMk/>
          <pc:sldMk cId="1605146995" sldId="1379"/>
        </pc:sldMkLst>
      </pc:sldChg>
      <pc:sldChg chg="del">
        <pc:chgData name="ST. MARIA PAULA QUINTERO DIAZ" userId="413d16d9-c932-4719-8cea-4a45c8d68d4b" providerId="ADAL" clId="{E0C91EA4-49C4-46D7-8047-1446BABD25E4}" dt="2023-12-04T17:16:53.743" v="366" actId="2696"/>
        <pc:sldMkLst>
          <pc:docMk/>
          <pc:sldMk cId="3771972476" sldId="1380"/>
        </pc:sldMkLst>
      </pc:sldChg>
      <pc:sldChg chg="del">
        <pc:chgData name="ST. MARIA PAULA QUINTERO DIAZ" userId="413d16d9-c932-4719-8cea-4a45c8d68d4b" providerId="ADAL" clId="{E0C91EA4-49C4-46D7-8047-1446BABD25E4}" dt="2023-12-04T17:16:53.891" v="367" actId="2696"/>
        <pc:sldMkLst>
          <pc:docMk/>
          <pc:sldMk cId="4047074626" sldId="1381"/>
        </pc:sldMkLst>
      </pc:sldChg>
      <pc:sldChg chg="del">
        <pc:chgData name="ST. MARIA PAULA QUINTERO DIAZ" userId="413d16d9-c932-4719-8cea-4a45c8d68d4b" providerId="ADAL" clId="{E0C91EA4-49C4-46D7-8047-1446BABD25E4}" dt="2023-12-04T17:16:54.287" v="368" actId="2696"/>
        <pc:sldMkLst>
          <pc:docMk/>
          <pc:sldMk cId="1047520079" sldId="1382"/>
        </pc:sldMkLst>
      </pc:sldChg>
      <pc:sldChg chg="del">
        <pc:chgData name="ST. MARIA PAULA QUINTERO DIAZ" userId="413d16d9-c932-4719-8cea-4a45c8d68d4b" providerId="ADAL" clId="{E0C91EA4-49C4-46D7-8047-1446BABD25E4}" dt="2023-12-04T17:16:54.700" v="369" actId="2696"/>
        <pc:sldMkLst>
          <pc:docMk/>
          <pc:sldMk cId="1816439368" sldId="1383"/>
        </pc:sldMkLst>
      </pc:sldChg>
      <pc:sldChg chg="del">
        <pc:chgData name="ST. MARIA PAULA QUINTERO DIAZ" userId="413d16d9-c932-4719-8cea-4a45c8d68d4b" providerId="ADAL" clId="{E0C91EA4-49C4-46D7-8047-1446BABD25E4}" dt="2023-12-04T17:16:55.480" v="371" actId="2696"/>
        <pc:sldMkLst>
          <pc:docMk/>
          <pc:sldMk cId="1618433351" sldId="1384"/>
        </pc:sldMkLst>
      </pc:sldChg>
      <pc:sldChg chg="del">
        <pc:chgData name="ST. MARIA PAULA QUINTERO DIAZ" userId="413d16d9-c932-4719-8cea-4a45c8d68d4b" providerId="ADAL" clId="{E0C91EA4-49C4-46D7-8047-1446BABD25E4}" dt="2023-12-04T17:16:55.846" v="372" actId="2696"/>
        <pc:sldMkLst>
          <pc:docMk/>
          <pc:sldMk cId="2048537662" sldId="1385"/>
        </pc:sldMkLst>
      </pc:sldChg>
      <pc:sldChg chg="del">
        <pc:chgData name="ST. MARIA PAULA QUINTERO DIAZ" userId="413d16d9-c932-4719-8cea-4a45c8d68d4b" providerId="ADAL" clId="{E0C91EA4-49C4-46D7-8047-1446BABD25E4}" dt="2023-12-04T17:16:56.458" v="373" actId="2696"/>
        <pc:sldMkLst>
          <pc:docMk/>
          <pc:sldMk cId="4154056105" sldId="1386"/>
        </pc:sldMkLst>
      </pc:sldChg>
      <pc:sldChg chg="del">
        <pc:chgData name="ST. MARIA PAULA QUINTERO DIAZ" userId="413d16d9-c932-4719-8cea-4a45c8d68d4b" providerId="ADAL" clId="{E0C91EA4-49C4-46D7-8047-1446BABD25E4}" dt="2023-12-04T17:16:56.913" v="374" actId="2696"/>
        <pc:sldMkLst>
          <pc:docMk/>
          <pc:sldMk cId="1856750897" sldId="1387"/>
        </pc:sldMkLst>
      </pc:sldChg>
      <pc:sldChg chg="del">
        <pc:chgData name="ST. MARIA PAULA QUINTERO DIAZ" userId="413d16d9-c932-4719-8cea-4a45c8d68d4b" providerId="ADAL" clId="{E0C91EA4-49C4-46D7-8047-1446BABD25E4}" dt="2023-12-04T17:16:57.332" v="375" actId="2696"/>
        <pc:sldMkLst>
          <pc:docMk/>
          <pc:sldMk cId="3742428919" sldId="1388"/>
        </pc:sldMkLst>
      </pc:sldChg>
      <pc:sldChg chg="del">
        <pc:chgData name="ST. MARIA PAULA QUINTERO DIAZ" userId="413d16d9-c932-4719-8cea-4a45c8d68d4b" providerId="ADAL" clId="{E0C91EA4-49C4-46D7-8047-1446BABD25E4}" dt="2023-12-04T17:16:57.793" v="376" actId="2696"/>
        <pc:sldMkLst>
          <pc:docMk/>
          <pc:sldMk cId="897268338" sldId="1389"/>
        </pc:sldMkLst>
      </pc:sldChg>
      <pc:sldChg chg="delSp del">
        <pc:chgData name="ST. MARIA PAULA QUINTERO DIAZ" userId="413d16d9-c932-4719-8cea-4a45c8d68d4b" providerId="ADAL" clId="{E0C91EA4-49C4-46D7-8047-1446BABD25E4}" dt="2023-12-04T22:06:05.586" v="2097" actId="2696"/>
        <pc:sldMkLst>
          <pc:docMk/>
          <pc:sldMk cId="2350518612" sldId="1391"/>
        </pc:sldMkLst>
        <pc:graphicFrameChg chg="del">
          <ac:chgData name="ST. MARIA PAULA QUINTERO DIAZ" userId="413d16d9-c932-4719-8cea-4a45c8d68d4b" providerId="ADAL" clId="{E0C91EA4-49C4-46D7-8047-1446BABD25E4}" dt="2023-12-04T18:16:49.371" v="1254" actId="478"/>
          <ac:graphicFrameMkLst>
            <pc:docMk/>
            <pc:sldMk cId="2350518612" sldId="1391"/>
            <ac:graphicFrameMk id="2" creationId="{CFEA9FA7-E35F-4E81-84DE-F2DA6A90349A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8:16:48.164" v="1253" actId="478"/>
          <ac:graphicFrameMkLst>
            <pc:docMk/>
            <pc:sldMk cId="2350518612" sldId="1391"/>
            <ac:graphicFrameMk id="10" creationId="{09567FA8-E263-492D-8B6E-FD0F482AFC44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22:06:05.584" v="2096" actId="2696"/>
        <pc:sldMkLst>
          <pc:docMk/>
          <pc:sldMk cId="3543637952" sldId="1392"/>
        </pc:sldMkLst>
        <pc:graphicFrameChg chg="del">
          <ac:chgData name="ST. MARIA PAULA QUINTERO DIAZ" userId="413d16d9-c932-4719-8cea-4a45c8d68d4b" providerId="ADAL" clId="{E0C91EA4-49C4-46D7-8047-1446BABD25E4}" dt="2023-12-04T18:16:51.251" v="1255" actId="478"/>
          <ac:graphicFrameMkLst>
            <pc:docMk/>
            <pc:sldMk cId="3543637952" sldId="1392"/>
            <ac:graphicFrameMk id="2" creationId="{DC542D58-070E-4D0B-B56F-395731C70DAF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19:52.740" v="2255" actId="20577"/>
        <pc:sldMkLst>
          <pc:docMk/>
          <pc:sldMk cId="667082053" sldId="1393"/>
        </pc:sldMkLst>
        <pc:spChg chg="del">
          <ac:chgData name="ST. MARIA PAULA QUINTERO DIAZ" userId="413d16d9-c932-4719-8cea-4a45c8d68d4b" providerId="ADAL" clId="{E0C91EA4-49C4-46D7-8047-1446BABD25E4}" dt="2023-12-04T18:49:33.019" v="1302" actId="478"/>
          <ac:spMkLst>
            <pc:docMk/>
            <pc:sldMk cId="667082053" sldId="1393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5T00:19:52.740" v="2255" actId="20577"/>
          <ac:spMkLst>
            <pc:docMk/>
            <pc:sldMk cId="667082053" sldId="139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49:45.186" v="1309" actId="20577"/>
          <ac:spMkLst>
            <pc:docMk/>
            <pc:sldMk cId="667082053" sldId="1393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49:33.955" v="1303" actId="478"/>
          <ac:spMkLst>
            <pc:docMk/>
            <pc:sldMk cId="667082053" sldId="1393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8:50:25.057" v="1310"/>
          <ac:graphicFrameMkLst>
            <pc:docMk/>
            <pc:sldMk cId="667082053" sldId="1393"/>
            <ac:graphicFrameMk id="8" creationId="{BCF3784E-51AE-4EB2-AA61-192E33BE96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0:44.758" v="1315" actId="478"/>
          <ac:graphicFrameMkLst>
            <pc:docMk/>
            <pc:sldMk cId="667082053" sldId="1393"/>
            <ac:graphicFrameMk id="10" creationId="{BCF3784E-51AE-4EB2-AA61-192E33BE960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1:37.736" v="1316"/>
          <ac:graphicFrameMkLst>
            <pc:docMk/>
            <pc:sldMk cId="667082053" sldId="1393"/>
            <ac:graphicFrameMk id="11" creationId="{BCF3784E-51AE-4EB2-AA61-192E33BE960E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1:42.821" v="1318" actId="1076"/>
          <ac:graphicFrameMkLst>
            <pc:docMk/>
            <pc:sldMk cId="667082053" sldId="1393"/>
            <ac:graphicFrameMk id="12" creationId="{BCF3784E-51AE-4EB2-AA61-192E33BE960E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01.388" v="2261" actId="20577"/>
        <pc:sldMkLst>
          <pc:docMk/>
          <pc:sldMk cId="4208519070" sldId="1394"/>
        </pc:sldMkLst>
        <pc:spChg chg="mod">
          <ac:chgData name="ST. MARIA PAULA QUINTERO DIAZ" userId="413d16d9-c932-4719-8cea-4a45c8d68d4b" providerId="ADAL" clId="{E0C91EA4-49C4-46D7-8047-1446BABD25E4}" dt="2023-12-05T00:20:01.388" v="2261" actId="20577"/>
          <ac:spMkLst>
            <pc:docMk/>
            <pc:sldMk cId="4208519070" sldId="1394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43.715" v="1340" actId="6549"/>
          <ac:spMkLst>
            <pc:docMk/>
            <pc:sldMk cId="4208519070" sldId="1394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5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6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8:53:47.264" v="1328"/>
          <ac:graphicFrameMkLst>
            <pc:docMk/>
            <pc:sldMk cId="4208519070" sldId="1394"/>
            <ac:graphicFrameMk id="8" creationId="{A3A4F4B3-7D74-469D-A81A-52129C24770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3:55.441" v="1331" actId="14100"/>
          <ac:graphicFrameMkLst>
            <pc:docMk/>
            <pc:sldMk cId="4208519070" sldId="1394"/>
            <ac:graphicFrameMk id="10" creationId="{A3A4F4B3-7D74-469D-A81A-52129C247701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15.681" v="2265" actId="20577"/>
        <pc:sldMkLst>
          <pc:docMk/>
          <pc:sldMk cId="162666911" sldId="1395"/>
        </pc:sldMkLst>
        <pc:spChg chg="mod">
          <ac:chgData name="ST. MARIA PAULA QUINTERO DIAZ" userId="413d16d9-c932-4719-8cea-4a45c8d68d4b" providerId="ADAL" clId="{E0C91EA4-49C4-46D7-8047-1446BABD25E4}" dt="2023-12-05T00:20:15.681" v="2265" actId="20577"/>
          <ac:spMkLst>
            <pc:docMk/>
            <pc:sldMk cId="162666911" sldId="139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39.571" v="1339" actId="20577"/>
          <ac:spMkLst>
            <pc:docMk/>
            <pc:sldMk cId="162666911" sldId="1395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5" creationId="{4B6361D3-739D-4403-8849-ABD1D30B9DF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7" creationId="{09C56004-4E51-4CDD-B727-011C6F7936B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1" creationId="{5B197E57-4BA2-4B9E-A496-DC3F00EF951F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2" creationId="{6936F696-C608-4C29-8918-9110212D3362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6" creationId="{F61FB6E1-32E8-42EB-B911-1E212AC03D0E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7" creationId="{34D54D2A-5132-4024-A65D-0569AB6B651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8" creationId="{F1FC6A95-557E-40B3-A8C3-F2A00F981D2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8:54:58.114" v="1341"/>
          <ac:graphicFrameMkLst>
            <pc:docMk/>
            <pc:sldMk cId="162666911" sldId="1395"/>
            <ac:graphicFrameMk id="12" creationId="{93DD0475-539B-4E12-8CF9-A1EAF242B229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7.614" v="1359" actId="478"/>
          <ac:graphicFrameMkLst>
            <pc:docMk/>
            <pc:sldMk cId="162666911" sldId="1395"/>
            <ac:graphicFrameMk id="13" creationId="{93DD0475-539B-4E12-8CF9-A1EAF242B229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8:28.931" v="1360"/>
          <ac:graphicFrameMkLst>
            <pc:docMk/>
            <pc:sldMk cId="162666911" sldId="1395"/>
            <ac:graphicFrameMk id="14" creationId="{93DD0475-539B-4E12-8CF9-A1EAF242B229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8:35.619" v="1363" actId="1076"/>
          <ac:graphicFrameMkLst>
            <pc:docMk/>
            <pc:sldMk cId="162666911" sldId="1395"/>
            <ac:graphicFrameMk id="16" creationId="{93DD0475-539B-4E12-8CF9-A1EAF242B229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24.171" v="2269" actId="20577"/>
        <pc:sldMkLst>
          <pc:docMk/>
          <pc:sldMk cId="136411353" sldId="1396"/>
        </pc:sldMkLst>
        <pc:spChg chg="mod">
          <ac:chgData name="ST. MARIA PAULA QUINTERO DIAZ" userId="413d16d9-c932-4719-8cea-4a45c8d68d4b" providerId="ADAL" clId="{E0C91EA4-49C4-46D7-8047-1446BABD25E4}" dt="2023-12-05T00:20:24.171" v="2269" actId="20577"/>
          <ac:spMkLst>
            <pc:docMk/>
            <pc:sldMk cId="136411353" sldId="139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6:08.793" v="1351" actId="20577"/>
          <ac:spMkLst>
            <pc:docMk/>
            <pc:sldMk cId="136411353" sldId="1396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5:13.987" v="1345" actId="478"/>
          <ac:spMkLst>
            <pc:docMk/>
            <pc:sldMk cId="136411353" sldId="1396"/>
            <ac:spMk id="15" creationId="{576AF7B2-5B89-4411-B357-31939D5AE747}"/>
          </ac:spMkLst>
        </pc:spChg>
        <pc:graphicFrameChg chg="add">
          <ac:chgData name="ST. MARIA PAULA QUINTERO DIAZ" userId="413d16d9-c932-4719-8cea-4a45c8d68d4b" providerId="ADAL" clId="{E0C91EA4-49C4-46D7-8047-1446BABD25E4}" dt="2023-12-04T18:56:36.266" v="1352"/>
          <ac:graphicFrameMkLst>
            <pc:docMk/>
            <pc:sldMk cId="136411353" sldId="1396"/>
            <ac:graphicFrameMk id="6" creationId="{4B99C70A-9A15-4B2D-B8A7-5A3A58A4285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5.441" v="1358" actId="478"/>
          <ac:graphicFrameMkLst>
            <pc:docMk/>
            <pc:sldMk cId="136411353" sldId="1396"/>
            <ac:graphicFrameMk id="10" creationId="{4B99C70A-9A15-4B2D-B8A7-5A3A58A42857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9:19.820" v="1364"/>
          <ac:graphicFrameMkLst>
            <pc:docMk/>
            <pc:sldMk cId="136411353" sldId="1396"/>
            <ac:graphicFrameMk id="11" creationId="{4B99C70A-9A15-4B2D-B8A7-5A3A58A4285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9:27.624" v="1368" actId="1076"/>
          <ac:graphicFrameMkLst>
            <pc:docMk/>
            <pc:sldMk cId="136411353" sldId="1396"/>
            <ac:graphicFrameMk id="12" creationId="{4B99C70A-9A15-4B2D-B8A7-5A3A58A42857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45.065" v="2279" actId="20577"/>
        <pc:sldMkLst>
          <pc:docMk/>
          <pc:sldMk cId="3694353461" sldId="1397"/>
        </pc:sldMkLst>
        <pc:spChg chg="mod">
          <ac:chgData name="ST. MARIA PAULA QUINTERO DIAZ" userId="413d16d9-c932-4719-8cea-4a45c8d68d4b" providerId="ADAL" clId="{E0C91EA4-49C4-46D7-8047-1446BABD25E4}" dt="2023-12-05T00:20:45.065" v="2279" actId="20577"/>
          <ac:spMkLst>
            <pc:docMk/>
            <pc:sldMk cId="3694353461" sldId="139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9:06:51.658" v="1379" actId="20577"/>
          <ac:spMkLst>
            <pc:docMk/>
            <pc:sldMk cId="3694353461" sldId="1397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0" creationId="{ECC17E30-0310-4410-9AB6-1FB24A4A3AD5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7" creationId="{93FFE40B-AB9D-4074-B417-99A43DB2CF9E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8" creationId="{7C3614F4-5576-420C-B645-2FACA3A51D39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9" creationId="{0B21ED96-9EE2-41B9-8A43-2706C108034D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0" creationId="{1225FE6A-8150-4D56-8BDD-B88A84005727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19:06:25.170" v="1371"/>
          <ac:graphicFrameMkLst>
            <pc:docMk/>
            <pc:sldMk cId="3694353461" sldId="1397"/>
            <ac:graphicFrameMk id="13" creationId="{3C46B609-6787-4BDE-9CDF-8A8DC6A0A5E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06:29.911" v="1373" actId="1076"/>
          <ac:graphicFrameMkLst>
            <pc:docMk/>
            <pc:sldMk cId="3694353461" sldId="1397"/>
            <ac:graphicFrameMk id="14" creationId="{3C46B609-6787-4BDE-9CDF-8A8DC6A0A5EB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57.384" v="2285" actId="20577"/>
        <pc:sldMkLst>
          <pc:docMk/>
          <pc:sldMk cId="500294194" sldId="1398"/>
        </pc:sldMkLst>
        <pc:spChg chg="mod">
          <ac:chgData name="ST. MARIA PAULA QUINTERO DIAZ" userId="413d16d9-c932-4719-8cea-4a45c8d68d4b" providerId="ADAL" clId="{E0C91EA4-49C4-46D7-8047-1446BABD25E4}" dt="2023-12-05T00:20:57.384" v="2285" actId="20577"/>
          <ac:spMkLst>
            <pc:docMk/>
            <pc:sldMk cId="500294194" sldId="139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5T00:20:54.882" v="2283" actId="1076"/>
          <ac:spMkLst>
            <pc:docMk/>
            <pc:sldMk cId="500294194" sldId="1398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0" creationId="{D09C929E-FA07-4B13-972C-FE5BC8013A49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2" creationId="{E3FB1909-AE3D-4322-AB77-F2987B3BA0AA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3" creationId="{FFD5CD29-6D4A-482D-B2A8-10918FADF0A6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4" creationId="{0B00C77F-B331-41E4-84E6-16A4A4725D9B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7" creationId="{1E7C28D7-3B50-4570-BE16-2503C4897FE7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21" creationId="{388EE171-D33D-4959-A240-E0DE8699E3DF}"/>
          </ac:spMkLst>
        </pc:spChg>
        <pc:graphicFrameChg chg="add">
          <ac:chgData name="ST. MARIA PAULA QUINTERO DIAZ" userId="413d16d9-c932-4719-8cea-4a45c8d68d4b" providerId="ADAL" clId="{E0C91EA4-49C4-46D7-8047-1446BABD25E4}" dt="2023-12-04T19:18:17.703" v="1388"/>
          <ac:graphicFrameMkLst>
            <pc:docMk/>
            <pc:sldMk cId="500294194" sldId="1398"/>
            <ac:graphicFrameMk id="11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19:14.077" v="1399" actId="478"/>
          <ac:graphicFrameMkLst>
            <pc:docMk/>
            <pc:sldMk cId="500294194" sldId="1398"/>
            <ac:graphicFrameMk id="15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0:03.973" v="1400"/>
          <ac:graphicFrameMkLst>
            <pc:docMk/>
            <pc:sldMk cId="500294194" sldId="1398"/>
            <ac:graphicFrameMk id="16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20:15.923" v="1406" actId="478"/>
          <ac:graphicFrameMkLst>
            <pc:docMk/>
            <pc:sldMk cId="500294194" sldId="1398"/>
            <ac:graphicFrameMk id="18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1:23.128" v="1407"/>
          <ac:graphicFrameMkLst>
            <pc:docMk/>
            <pc:sldMk cId="500294194" sldId="1398"/>
            <ac:graphicFrameMk id="19" creationId="{DE6D5C1F-9E2B-4FB7-B688-4B4A6B8DB35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5T00:11:39.491" v="2247"/>
          <ac:graphicFrameMkLst>
            <pc:docMk/>
            <pc:sldMk cId="500294194" sldId="1398"/>
            <ac:graphicFrameMk id="20" creationId="{DE6D5C1F-9E2B-4FB7-B688-4B4A6B8DB351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43637952" sldId="1399"/>
        </pc:sldMkLst>
        <pc:spChg chg="del">
          <ac:chgData name="ST. MARIA PAULA QUINTERO DIAZ" userId="413d16d9-c932-4719-8cea-4a45c8d68d4b" providerId="ADAL" clId="{E0C91EA4-49C4-46D7-8047-1446BABD25E4}" dt="2023-12-05T00:21:32.718" v="2298" actId="478"/>
          <ac:spMkLst>
            <pc:docMk/>
            <pc:sldMk cId="3543637952" sldId="139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45.783" v="2211" actId="1076"/>
          <ac:spMkLst>
            <pc:docMk/>
            <pc:sldMk cId="3543637952" sldId="1399"/>
            <ac:spMk id="11" creationId="{ABC211C8-30E3-4FAC-9FEC-CFBDE5B3A949}"/>
          </ac:spMkLst>
        </pc:spChg>
        <pc:graphicFrameChg chg="mod modGraphic">
          <ac:chgData name="ST. MARIA PAULA QUINTERO DIAZ" userId="413d16d9-c932-4719-8cea-4a45c8d68d4b" providerId="ADAL" clId="{E0C91EA4-49C4-46D7-8047-1446BABD25E4}" dt="2023-12-04T22:18:36.282" v="2203" actId="1076"/>
          <ac:graphicFrameMkLst>
            <pc:docMk/>
            <pc:sldMk cId="3543637952" sldId="1399"/>
            <ac:graphicFrameMk id="2" creationId="{69787A8F-9C4C-48B8-8087-114067640A85}"/>
          </ac:graphicFrameMkLst>
        </pc:graphicFrameChg>
      </pc:sldChg>
      <pc:sldMasterChg chg="del delSldLayout">
        <pc:chgData name="ST. MARIA PAULA QUINTERO DIAZ" userId="413d16d9-c932-4719-8cea-4a45c8d68d4b" providerId="ADAL" clId="{E0C91EA4-49C4-46D7-8047-1446BABD25E4}" dt="2023-12-04T17:16:59.717" v="394" actId="2696"/>
        <pc:sldMasterMkLst>
          <pc:docMk/>
          <pc:sldMasterMk cId="2614949715" sldId="2147483683"/>
        </pc:sldMasterMkLst>
        <pc:sldLayoutChg chg="del">
          <pc:chgData name="ST. MARIA PAULA QUINTERO DIAZ" userId="413d16d9-c932-4719-8cea-4a45c8d68d4b" providerId="ADAL" clId="{E0C91EA4-49C4-46D7-8047-1446BABD25E4}" dt="2023-12-04T17:16:59.712" v="388" actId="2696"/>
          <pc:sldLayoutMkLst>
            <pc:docMk/>
            <pc:sldMasterMk cId="2614949715" sldId="2147483683"/>
            <pc:sldLayoutMk cId="2732827518" sldId="214748368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89" actId="2696"/>
          <pc:sldLayoutMkLst>
            <pc:docMk/>
            <pc:sldMasterMk cId="2614949715" sldId="2147483683"/>
            <pc:sldLayoutMk cId="2337682035" sldId="214748368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90" actId="2696"/>
          <pc:sldLayoutMkLst>
            <pc:docMk/>
            <pc:sldMasterMk cId="2614949715" sldId="2147483683"/>
            <pc:sldLayoutMk cId="1609537133" sldId="2147483686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4" v="391" actId="2696"/>
          <pc:sldLayoutMkLst>
            <pc:docMk/>
            <pc:sldMasterMk cId="2614949715" sldId="2147483683"/>
            <pc:sldLayoutMk cId="2324148920" sldId="2147483687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5" v="392" actId="2696"/>
          <pc:sldLayoutMkLst>
            <pc:docMk/>
            <pc:sldMasterMk cId="2614949715" sldId="2147483683"/>
            <pc:sldLayoutMk cId="1143801468" sldId="214748368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6" v="393" actId="2696"/>
          <pc:sldLayoutMkLst>
            <pc:docMk/>
            <pc:sldMasterMk cId="2614949715" sldId="2147483683"/>
            <pc:sldLayoutMk cId="973411041" sldId="2147483689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17:16:57.800" v="383" actId="2696"/>
        <pc:sldMasterMkLst>
          <pc:docMk/>
          <pc:sldMasterMk cId="2844934624" sldId="2147483690"/>
        </pc:sldMasterMkLst>
        <pc:sldLayoutChg chg="del">
          <pc:chgData name="ST. MARIA PAULA QUINTERO DIAZ" userId="413d16d9-c932-4719-8cea-4a45c8d68d4b" providerId="ADAL" clId="{E0C91EA4-49C4-46D7-8047-1446BABD25E4}" dt="2023-12-04T17:16:57.794" v="377" actId="2696"/>
          <pc:sldLayoutMkLst>
            <pc:docMk/>
            <pc:sldMasterMk cId="2844934624" sldId="2147483690"/>
            <pc:sldLayoutMk cId="890774134" sldId="214748369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5" v="378" actId="2696"/>
          <pc:sldLayoutMkLst>
            <pc:docMk/>
            <pc:sldMasterMk cId="2844934624" sldId="2147483690"/>
            <pc:sldLayoutMk cId="322155868" sldId="214748369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6" v="379" actId="2696"/>
          <pc:sldLayoutMkLst>
            <pc:docMk/>
            <pc:sldMasterMk cId="2844934624" sldId="2147483690"/>
            <pc:sldLayoutMk cId="3327802423" sldId="2147483693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7" v="380" actId="2696"/>
          <pc:sldLayoutMkLst>
            <pc:docMk/>
            <pc:sldMasterMk cId="2844934624" sldId="2147483690"/>
            <pc:sldLayoutMk cId="831207707" sldId="214748369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8" v="381" actId="2696"/>
          <pc:sldLayoutMkLst>
            <pc:docMk/>
            <pc:sldMasterMk cId="2844934624" sldId="2147483690"/>
            <pc:sldLayoutMk cId="2211750671" sldId="214748369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9" v="382" actId="2696"/>
          <pc:sldLayoutMkLst>
            <pc:docMk/>
            <pc:sldMasterMk cId="2844934624" sldId="2147483690"/>
            <pc:sldLayoutMk cId="3994194417" sldId="2147483696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22:06:05.592" v="2104" actId="2696"/>
        <pc:sldMasterMkLst>
          <pc:docMk/>
          <pc:sldMasterMk cId="809184504" sldId="2147483697"/>
        </pc:sldMasterMkLst>
        <pc:sldLayoutChg chg="del">
          <pc:chgData name="ST. MARIA PAULA QUINTERO DIAZ" userId="413d16d9-c932-4719-8cea-4a45c8d68d4b" providerId="ADAL" clId="{E0C91EA4-49C4-46D7-8047-1446BABD25E4}" dt="2023-12-04T22:06:05.587" v="2098" actId="2696"/>
          <pc:sldLayoutMkLst>
            <pc:docMk/>
            <pc:sldMasterMk cId="809184504" sldId="2147483697"/>
            <pc:sldLayoutMk cId="2727232333" sldId="214748369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8" v="2099" actId="2696"/>
          <pc:sldLayoutMkLst>
            <pc:docMk/>
            <pc:sldMasterMk cId="809184504" sldId="2147483697"/>
            <pc:sldLayoutMk cId="3665159130" sldId="2147483699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0" actId="2696"/>
          <pc:sldLayoutMkLst>
            <pc:docMk/>
            <pc:sldMasterMk cId="809184504" sldId="2147483697"/>
            <pc:sldLayoutMk cId="2618391832" sldId="2147483700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1" actId="2696"/>
          <pc:sldLayoutMkLst>
            <pc:docMk/>
            <pc:sldMasterMk cId="809184504" sldId="2147483697"/>
            <pc:sldLayoutMk cId="237066685" sldId="214748370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0" v="2102" actId="2696"/>
          <pc:sldLayoutMkLst>
            <pc:docMk/>
            <pc:sldMasterMk cId="809184504" sldId="2147483697"/>
            <pc:sldLayoutMk cId="3016408571" sldId="214748370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1" v="2103" actId="2696"/>
          <pc:sldLayoutMkLst>
            <pc:docMk/>
            <pc:sldMasterMk cId="809184504" sldId="2147483697"/>
            <pc:sldLayoutMk cId="589148750" sldId="2147483703"/>
          </pc:sldLayoutMkLst>
        </pc:sldLayoutChg>
      </pc:sldMasterChg>
    </pc:docChg>
  </pc:docChgLst>
  <pc:docChgLst>
    <pc:chgData name="ST. MARIA PAULA QUINTERO DIAZ" userId="413d16d9-c932-4719-8cea-4a45c8d68d4b" providerId="ADAL" clId="{B2EAA14E-988D-4F56-A0AE-26E66E70350A}"/>
    <pc:docChg chg="modSld">
      <pc:chgData name="ST. MARIA PAULA QUINTERO DIAZ" userId="413d16d9-c932-4719-8cea-4a45c8d68d4b" providerId="ADAL" clId="{B2EAA14E-988D-4F56-A0AE-26E66E70350A}" dt="2023-12-05T15:09:56.898" v="8" actId="1076"/>
      <pc:docMkLst>
        <pc:docMk/>
      </pc:docMkLst>
      <pc:sldChg chg="addSp modSp">
        <pc:chgData name="ST. MARIA PAULA QUINTERO DIAZ" userId="413d16d9-c932-4719-8cea-4a45c8d68d4b" providerId="ADAL" clId="{B2EAA14E-988D-4F56-A0AE-26E66E70350A}" dt="2023-12-05T15:09:56.898" v="8" actId="1076"/>
        <pc:sldMkLst>
          <pc:docMk/>
          <pc:sldMk cId="2853025382" sldId="1328"/>
        </pc:sldMkLst>
        <pc:graphicFrameChg chg="add mod">
          <ac:chgData name="ST. MARIA PAULA QUINTERO DIAZ" userId="413d16d9-c932-4719-8cea-4a45c8d68d4b" providerId="ADAL" clId="{B2EAA14E-988D-4F56-A0AE-26E66E70350A}" dt="2023-12-05T15:09:56.898" v="8" actId="1076"/>
          <ac:graphicFrameMkLst>
            <pc:docMk/>
            <pc:sldMk cId="2853025382" sldId="1328"/>
            <ac:graphicFrameMk id="5" creationId="{FB58AAF3-2416-47B9-9DA5-FEED7134F1AA}"/>
          </ac:graphicFrameMkLst>
        </pc:graphicFrameChg>
      </pc:sldChg>
      <pc:sldChg chg="addSp modSp">
        <pc:chgData name="ST. MARIA PAULA QUINTERO DIAZ" userId="413d16d9-c932-4719-8cea-4a45c8d68d4b" providerId="ADAL" clId="{B2EAA14E-988D-4F56-A0AE-26E66E70350A}" dt="2023-12-05T15:08:19.517" v="1" actId="1076"/>
        <pc:sldMkLst>
          <pc:docMk/>
          <pc:sldMk cId="2732395439" sldId="1366"/>
        </pc:sldMkLst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5" creationId="{D1AB8CA9-C235-4BB7-81AF-30A2C391257B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6" creationId="{D4458BC4-C5DB-4BF5-BF24-94F94B0C3855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8" creationId="{E7F31BBA-066C-4D90-AF95-B11D2C004BBA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9" creationId="{0BB1F631-3DF5-41A3-9F43-2A5D56DB4578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1" creationId="{1C08F380-24D0-4366-A43F-4009D7BC0931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2" creationId="{2AC00BAF-8B7C-4B76-A4E8-505F257F6E87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3" creationId="{EBA203BD-40F6-491A-B817-332B05F1E6E0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5" creationId="{15F9D073-EC1A-407F-8281-F282BEB00F06}"/>
          </ac:spMkLst>
        </pc:spChg>
        <pc:graphicFrameChg chg="add mod">
          <ac:chgData name="ST. MARIA PAULA QUINTERO DIAZ" userId="413d16d9-c932-4719-8cea-4a45c8d68d4b" providerId="ADAL" clId="{B2EAA14E-988D-4F56-A0AE-26E66E70350A}" dt="2023-12-05T15:08:19.517" v="1" actId="1076"/>
          <ac:graphicFrameMkLst>
            <pc:docMk/>
            <pc:sldMk cId="2732395439" sldId="1366"/>
            <ac:graphicFrameMk id="16" creationId="{C6A03ACC-84AD-47C6-9B18-A3869C587FA6}"/>
          </ac:graphicFrameMkLst>
        </pc:graphicFrameChg>
      </pc:sldChg>
      <pc:sldChg chg="addSp">
        <pc:chgData name="ST. MARIA PAULA QUINTERO DIAZ" userId="413d16d9-c932-4719-8cea-4a45c8d68d4b" providerId="ADAL" clId="{B2EAA14E-988D-4F56-A0AE-26E66E70350A}" dt="2023-12-05T15:08:43.352" v="2"/>
        <pc:sldMkLst>
          <pc:docMk/>
          <pc:sldMk cId="1163422675" sldId="1367"/>
        </pc:sldMkLst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5" creationId="{D658F531-1E3C-4440-8B3D-13392D484E99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6" creationId="{08EF2E47-3E31-464A-8457-6C653FF3BBDC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8" creationId="{870C894B-A7C7-4C5B-960F-B5CFD61BBE7E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9" creationId="{D989A598-A896-4E7B-9115-38A1F2C81CE4}"/>
          </ac:spMkLst>
        </pc:spChg>
        <pc:graphicFrameChg chg="add">
          <ac:chgData name="ST. MARIA PAULA QUINTERO DIAZ" userId="413d16d9-c932-4719-8cea-4a45c8d68d4b" providerId="ADAL" clId="{B2EAA14E-988D-4F56-A0AE-26E66E70350A}" dt="2023-12-05T15:08:43.352" v="2"/>
          <ac:graphicFrameMkLst>
            <pc:docMk/>
            <pc:sldMk cId="1163422675" sldId="1367"/>
            <ac:graphicFrameMk id="11" creationId="{89D24334-3628-4F11-A93F-4AD22EED0075}"/>
          </ac:graphicFrameMkLst>
        </pc:graphicFrameChg>
      </pc:sldChg>
    </pc:docChg>
  </pc:docChgLst>
  <pc:docChgLst>
    <pc:chgData name="ST. ALBA ROCIO PULIDO BAUTISTA" userId="c3230483-011a-426c-b8f5-3942d935d8cc" providerId="ADAL" clId="{75A55702-E44B-4965-90F4-3DDA2746234E}"/>
    <pc:docChg chg="undo custSel modSld">
      <pc:chgData name="ST. ALBA ROCIO PULIDO BAUTISTA" userId="c3230483-011a-426c-b8f5-3942d935d8cc" providerId="ADAL" clId="{75A55702-E44B-4965-90F4-3DDA2746234E}" dt="2023-11-02T14:19:33.057" v="54" actId="2711"/>
      <pc:docMkLst>
        <pc:docMk/>
      </pc:docMkLst>
      <pc:sldChg chg="modSp">
        <pc:chgData name="ST. ALBA ROCIO PULIDO BAUTISTA" userId="c3230483-011a-426c-b8f5-3942d935d8cc" providerId="ADAL" clId="{75A55702-E44B-4965-90F4-3DDA2746234E}" dt="2023-11-02T14:13:14.503" v="22" actId="1035"/>
        <pc:sldMkLst>
          <pc:docMk/>
          <pc:sldMk cId="2689732690" sldId="281"/>
        </pc:sldMkLst>
        <pc:graphicFrameChg chg="mod">
          <ac:chgData name="ST. ALBA ROCIO PULIDO BAUTISTA" userId="c3230483-011a-426c-b8f5-3942d935d8cc" providerId="ADAL" clId="{75A55702-E44B-4965-90F4-3DDA2746234E}" dt="2023-11-02T14:13:14.503" v="22" actId="1035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8:27.332" v="52"/>
        <pc:sldMkLst>
          <pc:docMk/>
          <pc:sldMk cId="4274267758" sldId="288"/>
        </pc:sldMkLst>
        <pc:graphicFrameChg chg="mod">
          <ac:chgData name="ST. ALBA ROCIO PULIDO BAUTISTA" userId="c3230483-011a-426c-b8f5-3942d935d8cc" providerId="ADAL" clId="{75A55702-E44B-4965-90F4-3DDA2746234E}" dt="2023-11-02T14:18:27.332" v="52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delSp modSp">
        <pc:chgData name="ST. ALBA ROCIO PULIDO BAUTISTA" userId="c3230483-011a-426c-b8f5-3942d935d8cc" providerId="ADAL" clId="{75A55702-E44B-4965-90F4-3DDA2746234E}" dt="2023-11-02T14:19:33.057" v="54" actId="2711"/>
        <pc:sldMkLst>
          <pc:docMk/>
          <pc:sldMk cId="2343105504" sldId="291"/>
        </pc:sldMkLst>
        <pc:spChg chg="del">
          <ac:chgData name="ST. ALBA ROCIO PULIDO BAUTISTA" userId="c3230483-011a-426c-b8f5-3942d935d8cc" providerId="ADAL" clId="{75A55702-E44B-4965-90F4-3DDA2746234E}" dt="2023-11-02T14:15:35.927" v="38" actId="478"/>
          <ac:spMkLst>
            <pc:docMk/>
            <pc:sldMk cId="2343105504" sldId="291"/>
            <ac:spMk id="16" creationId="{F06AD87C-A9BC-45C2-AF86-F5F67DD0E809}"/>
          </ac:spMkLst>
        </pc:spChg>
        <pc:graphicFrameChg chg="mod">
          <ac:chgData name="ST. ALBA ROCIO PULIDO BAUTISTA" userId="c3230483-011a-426c-b8f5-3942d935d8cc" providerId="ADAL" clId="{75A55702-E44B-4965-90F4-3DDA2746234E}" dt="2023-11-02T14:19:33.057" v="54" actId="2711"/>
          <ac:graphicFrameMkLst>
            <pc:docMk/>
            <pc:sldMk cId="2343105504" sldId="291"/>
            <ac:graphicFrameMk id="11" creationId="{00000000-0008-0000-0600-000002000000}"/>
          </ac:graphicFrameMkLst>
        </pc:graphicFrameChg>
      </pc:sldChg>
      <pc:sldChg chg="addSp delSp modSp">
        <pc:chgData name="ST. ALBA ROCIO PULIDO BAUTISTA" userId="c3230483-011a-426c-b8f5-3942d935d8cc" providerId="ADAL" clId="{75A55702-E44B-4965-90F4-3DDA2746234E}" dt="2023-11-02T14:15:11.678" v="37" actId="14100"/>
        <pc:sldMkLst>
          <pc:docMk/>
          <pc:sldMk cId="2853025382" sldId="1328"/>
        </pc:sldMkLst>
        <pc:graphicFrameChg chg="add del">
          <ac:chgData name="ST. ALBA ROCIO PULIDO BAUTISTA" userId="c3230483-011a-426c-b8f5-3942d935d8cc" providerId="ADAL" clId="{75A55702-E44B-4965-90F4-3DDA2746234E}" dt="2023-11-02T14:14:54.167" v="33" actId="478"/>
          <ac:graphicFrameMkLst>
            <pc:docMk/>
            <pc:sldMk cId="2853025382" sldId="1328"/>
            <ac:graphicFrameMk id="9" creationId="{5BBB104F-8A44-471A-A791-66874CEEDBEE}"/>
          </ac:graphicFrameMkLst>
        </pc:graphicFrameChg>
        <pc:graphicFrameChg chg="add mod">
          <ac:chgData name="ST. ALBA ROCIO PULIDO BAUTISTA" userId="c3230483-011a-426c-b8f5-3942d935d8cc" providerId="ADAL" clId="{75A55702-E44B-4965-90F4-3DDA2746234E}" dt="2023-11-02T14:15:11.678" v="37" actId="14100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7:46.264" v="49" actId="2711"/>
        <pc:sldMkLst>
          <pc:docMk/>
          <pc:sldMk cId="2178405880" sldId="1345"/>
        </pc:sldMkLst>
        <pc:graphicFrameChg chg="mod">
          <ac:chgData name="ST. ALBA ROCIO PULIDO BAUTISTA" userId="c3230483-011a-426c-b8f5-3942d935d8cc" providerId="ADAL" clId="{75A55702-E44B-4965-90F4-3DDA2746234E}" dt="2023-11-02T14:17:46.264" v="49" actId="2711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9:03.858" v="53" actId="2711"/>
        <pc:sldMkLst>
          <pc:docMk/>
          <pc:sldMk cId="310853615" sldId="1346"/>
        </pc:sldMkLst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8" creationId="{E29185BC-A851-4087-9230-9E1EE375D722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9" creationId="{71355262-762A-4145-B2BE-C3894C55EC3A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9" creationId="{0B21ED96-9EE2-41B9-8A43-2706C108034D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ALBA ROCIO PULIDO BAUTISTA" userId="c3230483-011a-426c-b8f5-3942d935d8cc" providerId="ADAL" clId="{75A55702-E44B-4965-90F4-3DDA2746234E}" dt="2023-11-02T14:13:46.589" v="30" actId="1036"/>
          <ac:spMkLst>
            <pc:docMk/>
            <pc:sldMk cId="310853615" sldId="1346"/>
            <ac:spMk id="31" creationId="{B34ABC3A-577D-4C83-B72B-A59927E224ED}"/>
          </ac:spMkLst>
        </pc:spChg>
        <pc:graphicFrameChg chg="mod">
          <ac:chgData name="ST. ALBA ROCIO PULIDO BAUTISTA" userId="c3230483-011a-426c-b8f5-3942d935d8cc" providerId="ADAL" clId="{75A55702-E44B-4965-90F4-3DDA2746234E}" dt="2023-11-02T14:19:03.858" v="53" actId="2711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99759737191201E-2"/>
          <c:y val="6.407938488589629E-2"/>
          <c:w val="0.92001571387090719"/>
          <c:h val="0.81454749151794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02-463C-8C68-162EB2833A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02-463C-8C68-162EB2833A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2-463C-8C68-162EB2833A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02-463C-8C68-162EB2833A2C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02-463C-8C68-162EB2833A2C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02-463C-8C68-162EB2833A2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02-463C-8C68-162EB2833A2C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02-463C-8C68-162EB2833A2C}"/>
              </c:ext>
            </c:extLst>
          </c:dPt>
          <c:dLbls>
            <c:dLbl>
              <c:idx val="0"/>
              <c:layout>
                <c:manualLayout>
                  <c:x val="4.9382711248885736E-3"/>
                  <c:y val="0"/>
                </c:manualLayout>
              </c:layout>
              <c:tx>
                <c:rich>
                  <a:bodyPr/>
                  <a:lstStyle/>
                  <a:p>
                    <a:fld id="{B7877F7E-3725-4AF4-9172-094982A50EC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CDCE00-712D-4806-B0AF-0B58CE41FA1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302-463C-8C68-162EB2833A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1C58CD-0717-4045-BCDB-39D2E5CC49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C9B191A-9459-4F88-921F-4296FB6DAC61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302-463C-8C68-162EB2833A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448C98-8B66-4BCB-880E-FFBED7BBACF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F6731A5-0916-47BD-AFBE-FA8B928E6482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302-463C-8C68-162EB2833A2C}"/>
                </c:ext>
              </c:extLst>
            </c:dLbl>
            <c:dLbl>
              <c:idx val="3"/>
              <c:layout>
                <c:manualLayout>
                  <c:x val="6.4060213731418061E-3"/>
                  <c:y val="5.1031653577032119E-17"/>
                </c:manualLayout>
              </c:layout>
              <c:tx>
                <c:rich>
                  <a:bodyPr/>
                  <a:lstStyle/>
                  <a:p>
                    <a:fld id="{2A151F0C-801E-4515-8B4D-548E962F558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4A55D07-D85E-427F-A0C4-AC3408A1ADFE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302-463C-8C68-162EB2833A2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02-463C-8C68-162EB2833A2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2-463C-8C68-162EB2833A2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DA32AFE-7378-4EB4-9111-10A0411636D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59A458D-7399-499A-B4BA-1441D1E7720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302-463C-8C68-162EB2833A2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3C1A39-C3C4-456E-A008-1CFD28091F4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A7BFB86-7C1B-4715-837F-5AC3E594080B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302-463C-8C68-162EB2833A2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547D41-1615-4842-AEF7-6D29CCD1C42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7A8D35A-3C92-43F7-8255-9C9F2008E28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E302-463C-8C68-162EB2833A2C}"/>
                </c:ext>
              </c:extLst>
            </c:dLbl>
            <c:dLbl>
              <c:idx val="9"/>
              <c:layout>
                <c:manualLayout>
                  <c:x val="-2.9813084644245932E-3"/>
                  <c:y val="0"/>
                </c:manualLayout>
              </c:layout>
              <c:tx>
                <c:rich>
                  <a:bodyPr/>
                  <a:lstStyle/>
                  <a:p>
                    <a:fld id="{C21DA418-D093-4F51-A9B1-483628D672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757DE36-1313-4291-8E90-9FDA639DBC6C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302-463C-8C68-162EB2833A2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2-463C-8C68-162EB2833A2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2-463C-8C68-162EB2833A2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0474E82-C6F5-4611-8EEC-AAB82250A74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A6C925D-6FF3-4107-AA7C-6E4416136E5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302-463C-8C68-162EB2833A2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9C6B6AE-04BA-4F03-A6FF-7AC89CEBD3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C214611-FFEA-473A-AFFC-189BF38793C7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302-463C-8C68-162EB2833A2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B70B656-65B5-4EE8-9645-B2F6E191F27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91EB1E4-BE7A-4AE1-B13E-E4C210012D3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302-463C-8C68-162EB2833A2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7C0A3F3-6FBB-4AC1-9B9F-D61BFD70635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BE8921F-400F-435C-B4D3-85E7C61BB04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302-463C-8C68-162EB2833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'!$A$11:$B$26</c:f>
              <c:multiLvlStrCache>
                <c:ptCount val="16"/>
                <c:lvl>
                  <c:pt idx="0">
                    <c:v>APR.</c:v>
                  </c:pt>
                  <c:pt idx="1">
                    <c:v>CRP</c:v>
                  </c:pt>
                  <c:pt idx="2">
                    <c:v>OBLIG</c:v>
                  </c:pt>
                  <c:pt idx="3">
                    <c:v>PAG</c:v>
                  </c:pt>
                  <c:pt idx="6">
                    <c:v>APR </c:v>
                  </c:pt>
                  <c:pt idx="7">
                    <c:v>CRP</c:v>
                  </c:pt>
                  <c:pt idx="8">
                    <c:v>OBLIG</c:v>
                  </c:pt>
                  <c:pt idx="9">
                    <c:v>PAGO</c:v>
                  </c:pt>
                  <c:pt idx="12">
                    <c:v>APR</c:v>
                  </c:pt>
                  <c:pt idx="13">
                    <c:v>CRP</c:v>
                  </c:pt>
                  <c:pt idx="14">
                    <c:v>OBLIG</c:v>
                  </c:pt>
                  <c:pt idx="15">
                    <c:v>PAGO</c:v>
                  </c:pt>
                </c:lvl>
                <c:lvl>
                  <c:pt idx="0">
                    <c:v>TOTAL APROPIACION</c:v>
                  </c:pt>
                  <c:pt idx="6">
                    <c:v>FUNCIONAMIENTO</c:v>
                  </c:pt>
                  <c:pt idx="12">
                    <c:v>INVERSIÓN </c:v>
                  </c:pt>
                </c:lvl>
              </c:multiLvlStrCache>
            </c:multiLvlStrRef>
          </c:cat>
          <c:val>
            <c:numRef>
              <c:f>'GRAFICA '!$C$11:$C$26</c:f>
              <c:numCache>
                <c:formatCode>#,##0,,</c:formatCode>
                <c:ptCount val="16"/>
                <c:pt idx="0">
                  <c:v>2415147393820</c:v>
                </c:pt>
                <c:pt idx="1">
                  <c:v>984415006881.65002</c:v>
                </c:pt>
                <c:pt idx="2">
                  <c:v>473563042188.37</c:v>
                </c:pt>
                <c:pt idx="3">
                  <c:v>435463695800.79999</c:v>
                </c:pt>
                <c:pt idx="6">
                  <c:v>1622645000000</c:v>
                </c:pt>
                <c:pt idx="7">
                  <c:v>557500297221.27002</c:v>
                </c:pt>
                <c:pt idx="8">
                  <c:v>169979852672.73999</c:v>
                </c:pt>
                <c:pt idx="9">
                  <c:v>131880506285.17</c:v>
                </c:pt>
                <c:pt idx="12">
                  <c:v>792502393820</c:v>
                </c:pt>
                <c:pt idx="13">
                  <c:v>426914709660.38</c:v>
                </c:pt>
                <c:pt idx="14">
                  <c:v>303583189515.63</c:v>
                </c:pt>
                <c:pt idx="15">
                  <c:v>303583189515.63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'!$D$11:$D$26</c15:f>
                <c15:dlblRangeCache>
                  <c:ptCount val="16"/>
                  <c:pt idx="1">
                    <c:v>40,76%</c:v>
                  </c:pt>
                  <c:pt idx="2">
                    <c:v>19,61%</c:v>
                  </c:pt>
                  <c:pt idx="3">
                    <c:v>18,03%</c:v>
                  </c:pt>
                  <c:pt idx="7">
                    <c:v>34,36%</c:v>
                  </c:pt>
                  <c:pt idx="8">
                    <c:v>10,48%</c:v>
                  </c:pt>
                  <c:pt idx="9">
                    <c:v>8,13%</c:v>
                  </c:pt>
                  <c:pt idx="13">
                    <c:v>53,87%</c:v>
                  </c:pt>
                  <c:pt idx="14">
                    <c:v>38,31%</c:v>
                  </c:pt>
                  <c:pt idx="15">
                    <c:v>38,31%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E302-463C-8C68-162EB2833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789720992"/>
        <c:axId val="789722624"/>
      </c:barChart>
      <c:catAx>
        <c:axId val="7897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2624"/>
        <c:crosses val="autoZero"/>
        <c:auto val="0"/>
        <c:lblAlgn val="ctr"/>
        <c:lblOffset val="100"/>
        <c:noMultiLvlLbl val="0"/>
      </c:catAx>
      <c:valAx>
        <c:axId val="789722624"/>
        <c:scaling>
          <c:orientation val="minMax"/>
          <c:max val="25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0992"/>
        <c:crossesAt val="1"/>
        <c:crossBetween val="between"/>
        <c:majorUnit val="50000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DC81-D963-485C-AA3C-998B33CB2A74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5D0-D2F5-4DE5-B1B4-F923E5AC20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1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C886B4-6931-47F1-A7AF-F8B17FB9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247" y="0"/>
            <a:ext cx="600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4A8BE0-4F0C-4AAB-B7E9-96ABA5072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47D0C-8D5B-4186-9AEB-618863BB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28457-05F9-4E7D-8FFD-E8B4444D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2F8B3-973B-4637-81CB-DE4BD466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907F1-94EB-4461-B2FF-3E19CA7C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754BA-6865-45F6-9E79-B2BC681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F5EB57-A3E0-4D31-9622-EBCD73006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10280"/>
          <a:stretch/>
        </p:blipFill>
        <p:spPr>
          <a:xfrm>
            <a:off x="0" y="0"/>
            <a:ext cx="1221682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85FE34-FEC0-4721-B742-2C66FBC91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52290-52D4-4918-85D9-B4CC499E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614BC-D47D-4642-BB32-ECD3BD98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E2E0D7-A537-4B88-82B0-8B136D5F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8132A-1ED5-4AF5-A6E5-7AB3D733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12588-16FD-4DEB-B835-34FC6282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10B34-B046-4AAB-8116-83C4B1A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CE214D-D1AD-4FE7-B0C3-78C3599AC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63AC03-744B-4072-BEEF-0921F53DB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9372D8-15E9-4281-A133-9A4FF53838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9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6D0B9-B34A-4650-8736-4390CA6C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744C4-6FF2-4264-B863-FA499EB9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1A96BB-D932-401B-9ED6-0BE94A2F2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AC6D33-7160-47EB-8041-BA03A0919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439FF-2207-4320-B50F-2078A1DFF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AC385B-7873-4056-AC58-149EB5F2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6C8B14-6B16-47CA-B981-C78DAA7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2EE807-CC29-47E1-BEDE-10E6CA80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EEAFF9-DE43-4CA9-A3B5-F99C83009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54E154-B8FA-4DF1-A5C5-BA5DC9201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BD2A75-7FE4-427C-B511-3261988D54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8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7A0EBF-FC01-4101-B6EB-1D346920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A0DAD6-63CB-422B-B6E0-F5D24C542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1878666"/>
            <a:ext cx="8572500" cy="43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32761-D230-4227-92F0-0F95B870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3A91B-464A-43DC-8862-9E775184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903EB-7FE5-4E40-88C7-8D182D42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DC385-0B08-4706-8B59-0924C070F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49FD2-E35C-422B-AA2B-BAAC4B61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2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238B4A-2556-4AAC-8D59-58D1E2B4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717" y="668227"/>
            <a:ext cx="59246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Políticas de Privacidad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Información Clasificada</a:t>
            </a:r>
            <a:endParaRPr kumimoji="0" lang="id-ID" altLang="es-CO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 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72F9920-9E17-4B27-992E-DC2D5054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87" y="6014639"/>
            <a:ext cx="62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Restringido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F997833-E4D5-4D1D-9D67-814BFC55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619" y="2255068"/>
            <a:ext cx="84068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defRPr/>
            </a:pPr>
            <a:r>
              <a:rPr lang="es-ES" altLang="es-CO" dirty="0">
                <a:solidFill>
                  <a:prstClr val="white"/>
                </a:solidFill>
                <a:cs typeface="Calibri" panose="020F0502020204030204" pitchFamily="34" charset="0"/>
              </a:rPr>
              <a:t>El contenido de esta presentación es propiedad de la Fuerza Aeroespacial Colombiana. Es para uso exclusivo del destinatario y puede contener información que goza de reserva legal. Por lo tanto, no es de carácter público. Se informa que, cualquier uso, difusión, distribución, duplicado, copiado, revisión, retransmisión o diseminación de esta comunicación, así como, cualquier acción que se tome respecto a la información contenida, por personas o entidades diferentes al propósito original de la misma, no está autorizado.</a:t>
            </a:r>
            <a:endParaRPr lang="id-ID" altLang="es-CO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CDB326B8-C3CA-44B3-B48B-93D350F29261}"/>
              </a:ext>
            </a:extLst>
          </p:cNvPr>
          <p:cNvSpPr txBox="1"/>
          <p:nvPr/>
        </p:nvSpPr>
        <p:spPr>
          <a:xfrm>
            <a:off x="1735869" y="2663740"/>
            <a:ext cx="8720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</a:t>
            </a:r>
          </a:p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FEBRERO 2024</a:t>
            </a:r>
            <a:endParaRPr lang="id-ID" sz="4000" dirty="0">
              <a:solidFill>
                <a:srgbClr val="EBB213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04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29 FEBRERO 2024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D5A7B6B-80B4-4010-84AA-E7BD9A4D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25" y="1710113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DF7A6-B24D-4EC6-8A75-98B0EA227AFF}"/>
              </a:ext>
            </a:extLst>
          </p:cNvPr>
          <p:cNvSpPr txBox="1"/>
          <p:nvPr/>
        </p:nvSpPr>
        <p:spPr>
          <a:xfrm>
            <a:off x="3564523" y="5249476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DCFA172-C9AF-4CE5-84F9-DA0B89486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60510"/>
              </p:ext>
            </p:extLst>
          </p:nvPr>
        </p:nvGraphicFramePr>
        <p:xfrm>
          <a:off x="663452" y="1990082"/>
          <a:ext cx="10865095" cy="3259394"/>
        </p:xfrm>
        <a:graphic>
          <a:graphicData uri="http://schemas.openxmlformats.org/drawingml/2006/table">
            <a:tbl>
              <a:tblPr/>
              <a:tblGrid>
                <a:gridCol w="3483857">
                  <a:extLst>
                    <a:ext uri="{9D8B030D-6E8A-4147-A177-3AD203B41FA5}">
                      <a16:colId xmlns:a16="http://schemas.microsoft.com/office/drawing/2014/main" val="3088883769"/>
                    </a:ext>
                  </a:extLst>
                </a:gridCol>
                <a:gridCol w="1288149">
                  <a:extLst>
                    <a:ext uri="{9D8B030D-6E8A-4147-A177-3AD203B41FA5}">
                      <a16:colId xmlns:a16="http://schemas.microsoft.com/office/drawing/2014/main" val="1129867629"/>
                    </a:ext>
                  </a:extLst>
                </a:gridCol>
                <a:gridCol w="812412">
                  <a:extLst>
                    <a:ext uri="{9D8B030D-6E8A-4147-A177-3AD203B41FA5}">
                      <a16:colId xmlns:a16="http://schemas.microsoft.com/office/drawing/2014/main" val="3499820894"/>
                    </a:ext>
                  </a:extLst>
                </a:gridCol>
                <a:gridCol w="702627">
                  <a:extLst>
                    <a:ext uri="{9D8B030D-6E8A-4147-A177-3AD203B41FA5}">
                      <a16:colId xmlns:a16="http://schemas.microsoft.com/office/drawing/2014/main" val="3387016497"/>
                    </a:ext>
                  </a:extLst>
                </a:gridCol>
                <a:gridCol w="801433">
                  <a:extLst>
                    <a:ext uri="{9D8B030D-6E8A-4147-A177-3AD203B41FA5}">
                      <a16:colId xmlns:a16="http://schemas.microsoft.com/office/drawing/2014/main" val="3202642697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893838630"/>
                    </a:ext>
                  </a:extLst>
                </a:gridCol>
                <a:gridCol w="812412">
                  <a:extLst>
                    <a:ext uri="{9D8B030D-6E8A-4147-A177-3AD203B41FA5}">
                      <a16:colId xmlns:a16="http://schemas.microsoft.com/office/drawing/2014/main" val="1688242761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3071883261"/>
                    </a:ext>
                  </a:extLst>
                </a:gridCol>
                <a:gridCol w="823390">
                  <a:extLst>
                    <a:ext uri="{9D8B030D-6E8A-4147-A177-3AD203B41FA5}">
                      <a16:colId xmlns:a16="http://schemas.microsoft.com/office/drawing/2014/main" val="284430611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944669673"/>
                    </a:ext>
                  </a:extLst>
                </a:gridCol>
              </a:tblGrid>
              <a:tr h="328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CONCEPTO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APROPIACIÓN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CDP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OBLIGACIÓN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07485"/>
                  </a:ext>
                </a:extLst>
              </a:tr>
              <a:tr h="2050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70289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 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515.914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96517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 ADQUISICIÓN DE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744.072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420.245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831650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03. TRANSFERENCIAS CORRIENTES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286702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07. DISMINUCIÓN DE 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98828"/>
                  </a:ext>
                </a:extLst>
              </a:tr>
              <a:tr h="3989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092526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1.622.645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1.137.954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45047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426.915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26096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2.415.147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1.669.022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984.415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473.563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435.464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2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05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29 FEBRERO 2024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13D56C1-204C-440F-B27C-0F98B8CC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199" y="1111290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087F1F-1187-4954-A6CB-E2DCE6638074}"/>
              </a:ext>
            </a:extLst>
          </p:cNvPr>
          <p:cNvSpPr txBox="1"/>
          <p:nvPr/>
        </p:nvSpPr>
        <p:spPr>
          <a:xfrm>
            <a:off x="3564523" y="5600489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8B38167-A651-4EC6-B451-36A942428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234744"/>
              </p:ext>
            </p:extLst>
          </p:nvPr>
        </p:nvGraphicFramePr>
        <p:xfrm>
          <a:off x="494203" y="1295291"/>
          <a:ext cx="10698280" cy="433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7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0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Fuerza Aeroespacial" id="{5569AF3E-A9D7-4662-8D96-9A3665B43E3C}" vid="{F1FBD26E-FC25-4DEA-98D1-1E6EDA739E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DE-OCOES-FR-005 FORMATO PLANTILLA PARA CREAR PRESENTACIÓN INSTITUCIONAL FAC</Template>
  <TotalTime>2481</TotalTime>
  <Words>351</Words>
  <Application>Microsoft Office PowerPoint</Application>
  <PresentationFormat>Panorámica</PresentationFormat>
  <Paragraphs>134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 Arial</vt:lpstr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ST. MARIA PAULA QUINTERO DIAZ</dc:creator>
  <cp:lastModifiedBy>ST. ALBA ROCIO PULIDO BAUTISTA</cp:lastModifiedBy>
  <cp:revision>157</cp:revision>
  <dcterms:created xsi:type="dcterms:W3CDTF">2023-08-01T13:10:07Z</dcterms:created>
  <dcterms:modified xsi:type="dcterms:W3CDTF">2024-04-15T14:24:42Z</dcterms:modified>
</cp:coreProperties>
</file>